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94" r:id="rId4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2C16EC-A6D7-473B-8A1E-1DF6544F19BB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50776B-2D9B-4F58-B83E-93E216012A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429000"/>
            <a:ext cx="7848872" cy="172819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k-KZ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Задачи методических служб по трехъязычному образованию </a:t>
            </a:r>
            <a:br>
              <a:rPr lang="kk-KZ" sz="2400" b="1" dirty="0">
                <a:solidFill>
                  <a:srgbClr val="002060"/>
                </a:solidFill>
                <a:latin typeface="Times New Roman"/>
                <a:ea typeface="Times New Roman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 2018 – 2019 учебный год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941168"/>
            <a:ext cx="6858000" cy="1728192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в Карагандинской области</a:t>
            </a:r>
          </a:p>
        </p:txBody>
      </p:sp>
      <p:pic>
        <p:nvPicPr>
          <p:cNvPr id="1026" name="Picture 2" descr="Фотография - Названа главная проблема перехода на трехъязычное образование в Казахста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6408711" cy="329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</a:rPr>
              <a:t>База данных по трехъязычному образованию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0446975"/>
              </p:ext>
            </p:extLst>
          </p:nvPr>
        </p:nvGraphicFramePr>
        <p:xfrm>
          <a:off x="467544" y="1124744"/>
          <a:ext cx="8208910" cy="5744948"/>
        </p:xfrm>
        <a:graphic>
          <a:graphicData uri="http://schemas.openxmlformats.org/drawingml/2006/table">
            <a:tbl>
              <a:tblPr/>
              <a:tblGrid>
                <a:gridCol w="8099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42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91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99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992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0992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992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0595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3007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Регион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пилотных школ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школ внед трехъяз. обр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учителей внед. трехъяз. обр.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Количество учителей -менторов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Количество  методистов-менторов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Примечание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учитель англ. яз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Балхаш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Бухаржырауский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Жанааркинский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Жезказган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Караганда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Каражал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учитель англ. яз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учитель англ.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яз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Приозерск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Сарань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учитель англ.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яз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Сатпаев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Темиртау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Улытауский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Шахтинск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методист 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51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учитель англ.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яз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СШИ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8848" marR="8848" marT="88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58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242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239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446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8" marR="8848" marT="88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49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002060"/>
                </a:solidFill>
              </a:rPr>
              <a:t>В связи с проведенным анализом реализации трехъязычного обучения в Карагандинской области, необходимо: </a:t>
            </a:r>
          </a:p>
          <a:p>
            <a:pPr algn="just"/>
            <a:r>
              <a:rPr lang="ru-RU" sz="2300" dirty="0"/>
              <a:t>Иметь полную базу данных учителей </a:t>
            </a:r>
            <a:r>
              <a:rPr lang="ru-RU" sz="2300" dirty="0" smtClean="0"/>
              <a:t> </a:t>
            </a:r>
            <a:r>
              <a:rPr lang="ru-RU" sz="2300" dirty="0"/>
              <a:t>ЕМЦ, прошедших обучение.</a:t>
            </a:r>
          </a:p>
          <a:p>
            <a:pPr algn="just"/>
            <a:r>
              <a:rPr lang="kk-KZ" sz="2300" dirty="0"/>
              <a:t>Иметь базу данных учителей ЕМЦ, преподающих предметы ЕМЦ на английском языке в 2018-2019 учебном году.</a:t>
            </a:r>
          </a:p>
          <a:p>
            <a:pPr algn="just"/>
            <a:r>
              <a:rPr lang="kk-KZ" sz="2300" dirty="0"/>
              <a:t>Иметь базу данных учителей ЕМЦ, </a:t>
            </a:r>
            <a:r>
              <a:rPr lang="ru-RU" sz="2300" dirty="0"/>
              <a:t>обучающихся на языковых курсах</a:t>
            </a:r>
            <a:r>
              <a:rPr lang="kk-KZ" sz="2300" dirty="0"/>
              <a:t>.</a:t>
            </a:r>
          </a:p>
          <a:p>
            <a:pPr algn="just"/>
            <a:r>
              <a:rPr lang="ru-RU" sz="2300" dirty="0"/>
              <a:t>Иметь банк данных пилотных </a:t>
            </a:r>
            <a:r>
              <a:rPr lang="kk-KZ" sz="2300" dirty="0"/>
              <a:t>школ</a:t>
            </a:r>
            <a:r>
              <a:rPr lang="ru-RU" sz="2300" dirty="0"/>
              <a:t>,</a:t>
            </a:r>
            <a:r>
              <a:rPr lang="kk-KZ" sz="2300" dirty="0"/>
              <a:t> реализующих трехъязычное образование.</a:t>
            </a:r>
            <a:endParaRPr lang="ru-RU" sz="2300" dirty="0"/>
          </a:p>
          <a:p>
            <a:pPr algn="just"/>
            <a:r>
              <a:rPr lang="kk-KZ" sz="2300" dirty="0"/>
              <a:t>Утвердить план работы согласно </a:t>
            </a:r>
            <a:r>
              <a:rPr lang="ru-RU" sz="2300" dirty="0"/>
              <a:t>Дорожной карт</a:t>
            </a:r>
            <a:r>
              <a:rPr lang="kk-KZ" sz="2300" dirty="0"/>
              <a:t>е </a:t>
            </a:r>
            <a:r>
              <a:rPr lang="ru-RU" sz="2300" dirty="0"/>
              <a:t>трехъязычного образования </a:t>
            </a:r>
            <a:r>
              <a:rPr lang="kk-KZ" sz="2300" dirty="0"/>
              <a:t>на 2018-2019 учебный год.</a:t>
            </a:r>
          </a:p>
          <a:p>
            <a:pPr lvl="0" algn="just"/>
            <a:r>
              <a:rPr lang="ru-RU" sz="2300" dirty="0">
                <a:cs typeface="Calibri" pitchFamily="34" charset="0"/>
              </a:rPr>
              <a:t>Определить   ресурсные школы, обеспечивающие на местах </a:t>
            </a:r>
            <a:r>
              <a:rPr lang="ru-RU" sz="2300" dirty="0" err="1">
                <a:cs typeface="Calibri" pitchFamily="34" charset="0"/>
              </a:rPr>
              <a:t>посткурсовое</a:t>
            </a:r>
            <a:r>
              <a:rPr lang="ru-RU" sz="2300" dirty="0">
                <a:cs typeface="Calibri" pitchFamily="34" charset="0"/>
              </a:rPr>
              <a:t> сопровождение учителей, преподающих  учебные предметы ЕМЦ на английском языке.</a:t>
            </a:r>
            <a:endParaRPr lang="ru-RU" sz="2300" dirty="0"/>
          </a:p>
          <a:p>
            <a:pPr algn="just"/>
            <a:r>
              <a:rPr lang="ru-RU" sz="2300" dirty="0" smtClean="0"/>
              <a:t>Рай/</a:t>
            </a:r>
            <a:r>
              <a:rPr lang="ru-RU" sz="2300" dirty="0" err="1" smtClean="0"/>
              <a:t>ГорОО</a:t>
            </a:r>
            <a:r>
              <a:rPr lang="ru-RU" sz="2300" smtClean="0"/>
              <a:t>  продумать </a:t>
            </a:r>
            <a:r>
              <a:rPr lang="ru-RU" sz="2300" dirty="0"/>
              <a:t>планомерное повышение языковой компетенции учителей ЕМЦ.</a:t>
            </a:r>
          </a:p>
          <a:p>
            <a:pPr algn="just"/>
            <a:r>
              <a:rPr lang="ru-RU" sz="2300" dirty="0"/>
              <a:t>Подготовить авторские программы вариативных курсов, УМК, методические пособия по трехъязычному образованию</a:t>
            </a:r>
            <a:r>
              <a:rPr lang="kk-KZ" sz="2300" dirty="0"/>
              <a:t>.</a:t>
            </a:r>
            <a:endParaRPr lang="ru-RU" sz="2300" dirty="0"/>
          </a:p>
          <a:p>
            <a:pPr algn="just"/>
            <a:r>
              <a:rPr lang="ru-RU" sz="2300" dirty="0"/>
              <a:t>Проводить информационную пропаганду среди родительской общественности по реализации трехъязычного образования</a:t>
            </a:r>
            <a:r>
              <a:rPr lang="kk-KZ" sz="2300" dirty="0"/>
              <a:t>.</a:t>
            </a:r>
          </a:p>
          <a:p>
            <a:pPr algn="just"/>
            <a:r>
              <a:rPr lang="kk-KZ" sz="2300" dirty="0"/>
              <a:t>Обеспечить 100% посещение </a:t>
            </a:r>
            <a:r>
              <a:rPr lang="ru-RU" sz="2300" dirty="0"/>
              <a:t>курса повышения квалификации по </a:t>
            </a:r>
            <a:r>
              <a:rPr lang="ru-RU" sz="2300" dirty="0" err="1"/>
              <a:t>менторству</a:t>
            </a:r>
            <a:r>
              <a:rPr lang="ru-RU" sz="2300" dirty="0"/>
              <a:t> </a:t>
            </a:r>
          </a:p>
          <a:p>
            <a:pPr marL="0" indent="0" algn="just">
              <a:buNone/>
            </a:pPr>
            <a:r>
              <a:rPr lang="ru-RU" sz="2300" dirty="0"/>
              <a:t>      в рамках внедрения обучения на трех языках .</a:t>
            </a:r>
          </a:p>
          <a:p>
            <a:pPr algn="just"/>
            <a:endParaRPr lang="kk-KZ" sz="23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2327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1383</TotalTime>
  <Words>336</Words>
  <Application>Microsoft Office PowerPoint</Application>
  <PresentationFormat>Экран (4:3)</PresentationFormat>
  <Paragraphs>184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Начальная</vt:lpstr>
      <vt:lpstr>  Задачи методических служб по трехъязычному образованию  на 2018 – 2019 учебный год</vt:lpstr>
      <vt:lpstr>База данных по трехъязычному образованию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PYRAMIDS</dc:title>
  <dc:creator>admin</dc:creator>
  <cp:lastModifiedBy>Пользователь</cp:lastModifiedBy>
  <cp:revision>92</cp:revision>
  <cp:lastPrinted>2018-01-26T09:07:36Z</cp:lastPrinted>
  <dcterms:created xsi:type="dcterms:W3CDTF">2016-07-28T10:42:18Z</dcterms:created>
  <dcterms:modified xsi:type="dcterms:W3CDTF">2018-09-28T03:24:07Z</dcterms:modified>
</cp:coreProperties>
</file>