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82" r:id="rId2"/>
    <p:sldId id="314" r:id="rId3"/>
    <p:sldId id="283" r:id="rId4"/>
    <p:sldId id="315" r:id="rId5"/>
    <p:sldId id="284" r:id="rId6"/>
    <p:sldId id="316" r:id="rId7"/>
    <p:sldId id="285" r:id="rId8"/>
    <p:sldId id="317" r:id="rId9"/>
    <p:sldId id="286" r:id="rId10"/>
    <p:sldId id="318" r:id="rId11"/>
    <p:sldId id="287" r:id="rId12"/>
    <p:sldId id="319" r:id="rId13"/>
    <p:sldId id="288" r:id="rId14"/>
    <p:sldId id="320" r:id="rId15"/>
    <p:sldId id="289" r:id="rId16"/>
    <p:sldId id="321" r:id="rId17"/>
    <p:sldId id="290" r:id="rId18"/>
    <p:sldId id="322" r:id="rId19"/>
    <p:sldId id="291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94" d="100"/>
          <a:sy n="94" d="100"/>
        </p:scale>
        <p:origin x="-120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3432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0ED3E-B4DE-4981-98DD-EA5FCDC8F30A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C40B6-22CD-42E3-8B65-2517CA2F3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9157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79BDF19-43EA-4437-87BA-F417288CED3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EAEE8D4-81C8-48C3-B839-E5382188BB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Обучение, при котором передача содержания материала осуществляется небольшими, логически завершенными дозами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Репродуктивное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Проблемное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Программированное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Объяснительно-иллюстративное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традиционное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Укажите наиболее эффективный путь индивидуализации обучения на уроке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Дополнительные занятия с отстающими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Прикрепление сильных учеников к слабым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Дифференцирование самостоятельных работ для сильных, средних, слабых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Ориентирование на среднего ученика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Ориентирование на слабого ученика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При……структуре содержания образования один и тот же вопрос повторяется несколько раз, его содержание расширяется новыми сведениями, связями и зависимостями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Концентрической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Линейной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Спирали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Смешанной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При……структуре содержания образования один и тот же вопрос повторяется несколько раз, его содержание расширяется новыми сведениями, связями и зависимостями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Концентрической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Линейной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Спирали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Смешанной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Дидактика- раздел педагогики, изучающий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Закономерности развития личности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Теорию обучения и образования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Образование и воспитание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Воспитывающее обучение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Закономерности формирования личности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Дидактика- раздел педагогики, изучающий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Закономерности развития личности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Теорию обучения и образования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Образование и воспитание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Воспитывающее обучение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Закономерности формирования личности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Совокупность элементов урока, обеспечивающих его целостность и сохранность основных характеристик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Содержание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Структура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Тема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Тип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качество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Совокупность элементов урока, обеспечивающих его целостность и сохранность основных характеристик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Содержание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Структура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Тема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Тип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качество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 подходам учителей при использовании ИКТ в условиях новой педагогики относится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Ограниченный выбор источников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Помощь учителя в оценке, выборе, организации, хранении информации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Передача знаний от учителя к ученикам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Ограничения возможности учеников обмениваться мнениями в процессе редактирования своих работ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Все ответы верны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К подходам учителей при использовании ИКТ в условиях новой педагогики относится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Ограниченный выбор источников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Помощь учителя в оценке, выборе, организации, хранении информации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Передача знаний от учителя к ученикам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Ограничения возможности учеников обмениваться мнениями в процессе редактирования своих работ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Все ответы верны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Выберите из перечисленных стратегий соответствующую эффективному преподаванию и обучению в школе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Учителя посещают уроки опытных учителей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Обучение на курсах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Экспериментирование, использование различных методов преподавания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Интерес администрации во внедрении новых методов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Использование опыта других школ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Обучение, при котором передача содержания материала осуществляется небольшими, логически завершенными дозами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Репродуктивное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Проблемное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Программированное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Объяснительно-иллюстративное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традиционное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Выберите из перечисленных стратегий соответствующую эффективному преподаванию и обучению в школе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Учителя посещают уроки опытных учителей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Обучение на курсах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Экспериментирование, использование различных методов преподавания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Интерес администрации во внедрении новых методов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Использование опыта других школ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Дидактический тест – это…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совокупность вопросов по учебному материалу.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В) процесс преподавания.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письменные задания, определяющие уровень знаний, умений и навыков.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Д) процесс контроля знаний.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Е) набор стандартизированных заданий по определенному материалу.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Дидактический тест – это…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совокупность вопросов по учебному материалу.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В) процесс преподавания.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письменные задания, определяющие уровень знаний, умений и навыков.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Д) процесс контроля знаний.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Е) набор стандартизированных заданий по определенному материалу.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 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. </a:t>
            </a:r>
            <a:r>
              <a:rPr lang="ru-RU" sz="2800" dirty="0" smtClean="0">
                <a:solidFill>
                  <a:schemeClr val="tx1"/>
                </a:solidFill>
              </a:rPr>
              <a:t>Процесс введения нового в цели, содержание, методы и формы обучения и воспитания.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менеджмент.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В) средство.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метод.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Д) инновация.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Е) прием.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. </a:t>
            </a:r>
            <a:r>
              <a:rPr lang="ru-RU" sz="2800" dirty="0" smtClean="0">
                <a:solidFill>
                  <a:schemeClr val="tx1"/>
                </a:solidFill>
              </a:rPr>
              <a:t>Процесс введения нового в цели, содержание, методы и формы обучения и воспитания.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менеджмент.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В) средство.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метод.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Д) инновация.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Е) прием.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Дидактика – это …</a:t>
            </a:r>
            <a:r>
              <a:rPr lang="ru-RU" sz="2800" dirty="0" smtClean="0">
                <a:solidFill>
                  <a:schemeClr val="tx1"/>
                </a:solidFill>
              </a:rPr>
              <a:t>..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методы и приемы обучения и воспитания.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В) методика преподавания частных дисциплин.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теория воспитания.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Д) теория обучения и образования.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Е) управление и руководство учебно-воспитательным процессом.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Дидактика – это …</a:t>
            </a:r>
            <a:r>
              <a:rPr lang="ru-RU" sz="2800" dirty="0" smtClean="0">
                <a:solidFill>
                  <a:schemeClr val="tx1"/>
                </a:solidFill>
              </a:rPr>
              <a:t>..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методы и приемы обучения и воспитания.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В) методика преподавания частных дисциплин.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теория воспитания.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Д) теория обучения и образования.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Е) управление и руководство учебно-воспитательным процессом.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Движущими силами учебного процесса являются.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дидактические способности учителя.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В) волевые качества учителя.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осознание учащимися необходимости овладевать знаниями, умениями, навыками.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Д) последовательная смена ведущих видов деятельности.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Е) противоречия между учебными задачами и наличным уровнем знаний.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Движущими силами учебного процесса являются.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дидактические способности учителя.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В) волевые качества учителя.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осознание учащимися необходимости овладевать знаниями, умениями, навыками.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Д) последовательная смена ведущих видов деятельности.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Е) противоречия между учебными задачами и наличным уровнем знаний.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 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Метод обучения – это…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основное требование учителя.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В) способ передачи учителем школьникам знаний, умений и навыков, развивающих их мировоззрение и подготавливающих их к жизни.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разнообразные виды деятельности для детей.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Д) совместная работа учителя и ученика.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Е) способ активизации познавательной деятельности школьников.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Тип и структуру урока проще определить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По дидактическим целям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Количеству времени, отведенного на достижение цели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Расположению элементов урока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Количеству структурных частей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Деятельности учителя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Метод обучения – это…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А) основное требование учителя.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В) способ передачи учителем школьникам знаний, умений и навыков, развивающих их мировоззрение и подготавливающих их к жизни.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С) разнообразные виды деятельности для детей.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Д) совместная работа учителя и ученика.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Е) способ активизации познавательной деятельности школьников.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Тип и структуру урока проще определить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По дидактическим целям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Количеству времени, отведенного на достижение цели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Расположению элементов урока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Количеству структурных частей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Деятельности учителя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Дифференцированное обучение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Работа с отстающими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Подход, при котором максимально учитываются возможности и запросы каждого ученика или отдельной группы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Индивидуальная работа с трудными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Обучение одаренного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Самостоятельная работа учащихся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Дифференцированное обучение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Работа с отстающими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Подход, при котором максимально учитываются возможности и запросы каждого ученика или отдельной группы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Индивидуальная работа с трудными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Обучение одаренного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Самостоятельная работа учащихся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Структура урока зависит от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Типа урока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Методов обучения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Средств обучения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Дидактических принципов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Содержания материала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Структура урока зависит от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Типа урока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Методов обучения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Средств обучения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Дидактических принципов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Содержания материала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Укажите наиболее эффективный путь индивидуализации обучения на уроке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Дополнительные занятия с отстающими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Прикрепление сильных учеников к слабым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Дифференцирование самостоятельных работ для сильных, средних, слабых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Ориентирование на среднего ученика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Ориентирование на слабого ученика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3679</TotalTime>
  <Words>974</Words>
  <Application>Microsoft Office PowerPoint</Application>
  <PresentationFormat>Экран (4:3)</PresentationFormat>
  <Paragraphs>184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Исполнительная</vt:lpstr>
      <vt:lpstr>Обучение, при котором передача содержания материала осуществляется небольшими, логически завершенными дозами</vt:lpstr>
      <vt:lpstr>Обучение, при котором передача содержания материала осуществляется небольшими, логически завершенными дозами</vt:lpstr>
      <vt:lpstr>Тип и структуру урока проще определить </vt:lpstr>
      <vt:lpstr>Тип и структуру урока проще определить </vt:lpstr>
      <vt:lpstr>Дифференцированное обучение</vt:lpstr>
      <vt:lpstr>Дифференцированное обучение</vt:lpstr>
      <vt:lpstr>Структура урока зависит от</vt:lpstr>
      <vt:lpstr>Структура урока зависит от</vt:lpstr>
      <vt:lpstr>Укажите наиболее эффективный путь индивидуализации обучения на уроке</vt:lpstr>
      <vt:lpstr>Укажите наиболее эффективный путь индивидуализации обучения на уроке</vt:lpstr>
      <vt:lpstr>При……структуре содержания образования один и тот же вопрос повторяется несколько раз, его содержание расширяется новыми сведениями, связями и зависимостями</vt:lpstr>
      <vt:lpstr>При……структуре содержания образования один и тот же вопрос повторяется несколько раз, его содержание расширяется новыми сведениями, связями и зависимостями</vt:lpstr>
      <vt:lpstr>Дидактика- раздел педагогики, изучающий</vt:lpstr>
      <vt:lpstr>Дидактика- раздел педагогики, изучающий</vt:lpstr>
      <vt:lpstr>Совокупность элементов урока, обеспечивающих его целостность и сохранность основных характеристик</vt:lpstr>
      <vt:lpstr>Совокупность элементов урока, обеспечивающих его целостность и сохранность основных характеристик</vt:lpstr>
      <vt:lpstr>К подходам учителей при использовании ИКТ в условиях новой педагогики относится</vt:lpstr>
      <vt:lpstr>К подходам учителей при использовании ИКТ в условиях новой педагогики относится</vt:lpstr>
      <vt:lpstr>Выберите из перечисленных стратегий соответствующую эффективному преподаванию и обучению в школе</vt:lpstr>
      <vt:lpstr>Выберите из перечисленных стратегий соответствующую эффективному преподаванию и обучению в школе</vt:lpstr>
      <vt:lpstr>Дидактический тест – это…</vt:lpstr>
      <vt:lpstr>Дидактический тест – это…</vt:lpstr>
      <vt:lpstr>. Процесс введения нового в цели, содержание, методы и формы обучения и воспитания.</vt:lpstr>
      <vt:lpstr>. Процесс введения нового в цели, содержание, методы и формы обучения и воспитания.</vt:lpstr>
      <vt:lpstr>Дидактика – это …..</vt:lpstr>
      <vt:lpstr>Дидактика – это …..</vt:lpstr>
      <vt:lpstr>Движущими силами учебного процесса являются. </vt:lpstr>
      <vt:lpstr>Движущими силами учебного процесса являются. </vt:lpstr>
      <vt:lpstr>Метод обучения – это… </vt:lpstr>
      <vt:lpstr>Метод обучения – это…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по выполнению стратегического планирования  за 2015-2016 учебный год.</dc:title>
  <dc:creator>User</dc:creator>
  <cp:lastModifiedBy>User</cp:lastModifiedBy>
  <cp:revision>128</cp:revision>
  <dcterms:created xsi:type="dcterms:W3CDTF">2016-05-25T05:12:12Z</dcterms:created>
  <dcterms:modified xsi:type="dcterms:W3CDTF">2020-03-10T12:27:22Z</dcterms:modified>
</cp:coreProperties>
</file>