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82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>
        <p:scale>
          <a:sx n="94" d="100"/>
          <a:sy n="94" d="100"/>
        </p:scale>
        <p:origin x="-120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3432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0ED3E-B4DE-4981-98DD-EA5FCDC8F30A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C40B6-22CD-42E3-8B65-2517CA2F3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9157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79BDF19-43EA-4437-87BA-F417288CED3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Стиль воспитания, который характеризует баловство, переоценку способностей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Авторитарный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Гиперопека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Гипоопека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Демократический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Либеральный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К формам воспитательной работы относится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Наблюдение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Классный час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Убеждение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Приучение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рассказ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Что включает национальное воспитание?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Этническое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Эстетическое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Трудовое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Физическое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Домашнее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Что включает национальное воспитание?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Этническое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Эстетическое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Трудовое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Физическое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Домашнее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Принцип обучения, отражающий закономерность этнокультурного подхода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Принцип народности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Природособразности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Научности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Единство общественного и семейного воспитания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Гуманизации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Принцип обучения, отражающий закономерность этнокультурного подхода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Принцип народности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Природособразности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Научности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Единство общественного и семейного воспитания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Гуманизации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К закономерности воспитания относится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Обусловленность воспитания общественными потребностями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Единство мыслей и поведения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Педагогические требования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Учет индивидуальных потребностей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Социальная среда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К закономерности воспитания относится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Обусловленность воспитания общественными потребностями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Единство мыслей и поведения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Педагогические требования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Учет индивидуальных потребностей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Социальная среда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Обобщенное название схемы: </a:t>
            </a:r>
            <a:r>
              <a:rPr lang="ru-RU" sz="2800" dirty="0" err="1" smtClean="0">
                <a:solidFill>
                  <a:schemeClr val="tx1"/>
                </a:solidFill>
              </a:rPr>
              <a:t>цель-принципы-содержание-методы-средства-формы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Структура воспитательного процесса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Свойства воспитания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План классного руководителя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Стадии развития коллектива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Алгоритм плана воспитательной работы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Обобщенное название схемы: </a:t>
            </a:r>
            <a:r>
              <a:rPr lang="ru-RU" sz="2800" dirty="0" err="1" smtClean="0">
                <a:solidFill>
                  <a:schemeClr val="tx1"/>
                </a:solidFill>
              </a:rPr>
              <a:t>цель-принципы-содержание-методы-средства-формы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Структура воспитательного процесса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Свойства воспитания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План классного руководителя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Стадии развития коллектива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Алгоритм плана воспитательной работы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Цель воспитания на современном этапе РК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Воспитание </a:t>
            </a:r>
            <a:r>
              <a:rPr lang="ru-RU" dirty="0" err="1" smtClean="0">
                <a:solidFill>
                  <a:schemeClr val="tx1"/>
                </a:solidFill>
              </a:rPr>
              <a:t>поликультурности</a:t>
            </a:r>
            <a:r>
              <a:rPr lang="ru-RU" dirty="0" smtClean="0">
                <a:solidFill>
                  <a:schemeClr val="tx1"/>
                </a:solidFill>
              </a:rPr>
              <a:t> и конкурентоспособности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В совершенствовании человека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Интеллигентного человека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Труженика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семьянина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Стиль воспитания, который характеризует баловство, переоценку способностей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Авторитарный</a:t>
            </a:r>
          </a:p>
          <a:p>
            <a:pPr>
              <a:buFont typeface="Wingdings" pitchFamily="2" charset="2"/>
              <a:buChar char="Ø"/>
            </a:pPr>
            <a:r>
              <a:rPr lang="ru-RU" b="1" dirty="0" err="1" smtClean="0">
                <a:solidFill>
                  <a:schemeClr val="tx1"/>
                </a:solidFill>
              </a:rPr>
              <a:t>Гиперопека</a:t>
            </a:r>
            <a:endParaRPr lang="ru-RU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Гипоопека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Демократический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Либеральный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Цель воспитания на современном этапе РК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Воспитание </a:t>
            </a:r>
            <a:r>
              <a:rPr lang="ru-RU" b="1" dirty="0" err="1" smtClean="0">
                <a:solidFill>
                  <a:schemeClr val="tx1"/>
                </a:solidFill>
              </a:rPr>
              <a:t>поликультурности</a:t>
            </a:r>
            <a:r>
              <a:rPr lang="ru-RU" b="1" dirty="0" smtClean="0">
                <a:solidFill>
                  <a:schemeClr val="tx1"/>
                </a:solidFill>
              </a:rPr>
              <a:t> и конкурентоспособности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В совершенствовании человека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Интеллигентного человека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Труженика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семьянина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Определите требования личностного подхода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Учет индивидуальных особенностей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Учет возрастных особенностей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Учет половых особенностей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Учет возрастных, индивидуальных особенностей, ее жизненных планов и ценностных ориентиров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Участие воспитанников в совместном обсуждении правил воспитания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Определите требования личностного подхода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Учет индивидуальных особенностей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Учет возрастных особенностей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Учет половых особенностей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Учет возрастных, индивидуальных особенностей, ее жизненных планов и ценностных ориентиров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Участие воспитанников в совместном обсуждении правил воспитания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Как называется форма воспитательного мероприятия, суть которого состоит в споре по правилам найти истину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Круглый стол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Политинформация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Дискуссия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Беседа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конференция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Как называется форма воспитательного мероприятия, суть которого состоит в споре по правилам найти истину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Круглый стол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Политинформация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Дискуссия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Беседа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конференция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Какие методы воспитания входят в группу методов, формирующих сознание личности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Педагогические требования, упражнения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Наказание, поощрение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Приучение, общественное мнение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Игра, упражнение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Беседа, положительный пример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Какие методы воспитания входят в группу методов, формирующих сознание личности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Педагогические требования, упражнения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Наказание, поощрение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Приучение, общественное мнение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Игра, упражнение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Беседа, положительный пример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Дискуссия, активизирующая познавательную деятельность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Принцип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Закономерность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Закон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Метод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Форма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Дискуссия, активизирующая познавательную деятельность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Принцип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Закономерность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Закон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Метод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Форма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160240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Единство </a:t>
            </a:r>
            <a:r>
              <a:rPr lang="ru-RU" sz="2800" dirty="0" smtClean="0">
                <a:solidFill>
                  <a:schemeClr val="tx1"/>
                </a:solidFill>
              </a:rPr>
              <a:t>целей, задач, содержания, методов форм воспитательного воздействия и взаимодействия означает</a:t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комплексность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последовательность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согласованность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общность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сотрудничество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Содержание воспитания, обеспечивающее интерес к производственной деятельности, экономическому мышлению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Трудовое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Умственное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Физическое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Нравственное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Эмоциональное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160240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Единство </a:t>
            </a:r>
            <a:r>
              <a:rPr lang="ru-RU" sz="2800" dirty="0" smtClean="0">
                <a:solidFill>
                  <a:schemeClr val="tx1"/>
                </a:solidFill>
              </a:rPr>
              <a:t>целей, задач, содержания, методов форм воспитательного воздействия и взаимодействия означает</a:t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комплексность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последовательность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согласованность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общность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сотрудничество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Содержание воспитания, обеспечивающее интерес к производственной деятельности, экономическому мышлению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Трудовое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Умственное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Физическое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Нравственное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Эмоциональное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Способ согласованной деятельности учителя и ученика, осуществляемый в установленном порядке и определенном режиме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Принцип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Форма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Метод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Цель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Задача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Способ согласованной деятельности учителя и ученика, осуществляемый в установленном порядке и определенном режиме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Принцип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Форма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Метод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Цель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Задача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Что характерно для эффективного воспитания?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Авторитарность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Ценностные ориентации личности воспитанника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Сотрудничество воспитателя и воспитуемого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Применение новых технологий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Целевые установки воспитания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Что характерно для эффективного воспитания?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Авторитарность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Ценностные ориентации личности воспитанника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Сотрудничество воспитателя и воспитуемого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Применение новых технологий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Целевые установки воспитания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К формам воспитательной работы относится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Наблюдение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Классный час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Убеждение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Приучение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рассказ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3623</TotalTime>
  <Words>560</Words>
  <Application>Microsoft Office PowerPoint</Application>
  <PresentationFormat>Экран (4:3)</PresentationFormat>
  <Paragraphs>184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Исполнительная</vt:lpstr>
      <vt:lpstr>Стиль воспитания, который характеризует баловство, переоценку способностей</vt:lpstr>
      <vt:lpstr>Стиль воспитания, который характеризует баловство, переоценку способностей</vt:lpstr>
      <vt:lpstr>Содержание воспитания, обеспечивающее интерес к производственной деятельности, экономическому мышлению</vt:lpstr>
      <vt:lpstr>Содержание воспитания, обеспечивающее интерес к производственной деятельности, экономическому мышлению</vt:lpstr>
      <vt:lpstr>Способ согласованной деятельности учителя и ученика, осуществляемый в установленном порядке и определенном режиме</vt:lpstr>
      <vt:lpstr>Способ согласованной деятельности учителя и ученика, осуществляемый в установленном порядке и определенном режиме</vt:lpstr>
      <vt:lpstr>Что характерно для эффективного воспитания?</vt:lpstr>
      <vt:lpstr>Что характерно для эффективного воспитания?</vt:lpstr>
      <vt:lpstr>К формам воспитательной работы относится</vt:lpstr>
      <vt:lpstr>К формам воспитательной работы относится</vt:lpstr>
      <vt:lpstr>Что включает национальное воспитание?</vt:lpstr>
      <vt:lpstr>Что включает национальное воспитание?</vt:lpstr>
      <vt:lpstr>Принцип обучения, отражающий закономерность этнокультурного подхода</vt:lpstr>
      <vt:lpstr>Принцип обучения, отражающий закономерность этнокультурного подхода</vt:lpstr>
      <vt:lpstr>К закономерности воспитания относится</vt:lpstr>
      <vt:lpstr>К закономерности воспитания относится</vt:lpstr>
      <vt:lpstr>Обобщенное название схемы: цель-принципы-содержание-методы-средства-формы</vt:lpstr>
      <vt:lpstr>Обобщенное название схемы: цель-принципы-содержание-методы-средства-формы</vt:lpstr>
      <vt:lpstr>Цель воспитания на современном этапе РК</vt:lpstr>
      <vt:lpstr>Цель воспитания на современном этапе РК</vt:lpstr>
      <vt:lpstr>Определите требования личностного подхода</vt:lpstr>
      <vt:lpstr>Определите требования личностного подхода</vt:lpstr>
      <vt:lpstr>Как называется форма воспитательного мероприятия, суть которого состоит в споре по правилам найти истину</vt:lpstr>
      <vt:lpstr>Как называется форма воспитательного мероприятия, суть которого состоит в споре по правилам найти истину</vt:lpstr>
      <vt:lpstr>Какие методы воспитания входят в группу методов, формирующих сознание личности</vt:lpstr>
      <vt:lpstr>Какие методы воспитания входят в группу методов, формирующих сознание личности</vt:lpstr>
      <vt:lpstr>Дискуссия, активизирующая познавательную деятельность</vt:lpstr>
      <vt:lpstr>Дискуссия, активизирующая познавательную деятельность</vt:lpstr>
      <vt:lpstr>Единство целей, задач, содержания, методов форм воспитательного воздействия и взаимодействия означает </vt:lpstr>
      <vt:lpstr>Единство целей, задач, содержания, методов форм воспитательного воздействия и взаимодействия означает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по выполнению стратегического планирования  за 2015-2016 учебный год.</dc:title>
  <dc:creator>User</dc:creator>
  <cp:lastModifiedBy>User</cp:lastModifiedBy>
  <cp:revision>121</cp:revision>
  <dcterms:created xsi:type="dcterms:W3CDTF">2016-05-25T05:12:12Z</dcterms:created>
  <dcterms:modified xsi:type="dcterms:W3CDTF">2020-02-25T11:12:23Z</dcterms:modified>
</cp:coreProperties>
</file>