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64" r:id="rId3"/>
    <p:sldId id="298" r:id="rId4"/>
    <p:sldId id="296" r:id="rId5"/>
    <p:sldId id="272" r:id="rId6"/>
    <p:sldId id="299" r:id="rId7"/>
    <p:sldId id="273" r:id="rId8"/>
    <p:sldId id="271" r:id="rId9"/>
    <p:sldId id="266" r:id="rId10"/>
    <p:sldId id="26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40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0" y="273051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5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ijU-iS53M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5760" y="246889"/>
            <a:ext cx="10872493" cy="3840480"/>
          </a:xfrm>
        </p:spPr>
        <p:txBody>
          <a:bodyPr>
            <a:normAutofit fontScale="90000"/>
          </a:bodyPr>
          <a:lstStyle/>
          <a:p>
            <a:r>
              <a:rPr lang="kk-KZ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сынып Дүниежүзі тарихы.</a:t>
            </a:r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kk-KZ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тоқсан.</a:t>
            </a:r>
            <a:r>
              <a:rPr lang="kk-KZ" sz="4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4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10-бөлім </a:t>
            </a:r>
            <a:r>
              <a:rPr lang="kk-KZ" sz="44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Америка Құрама Штаттарының </a:t>
            </a:r>
            <a:r>
              <a:rPr lang="kk-KZ" sz="4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күшеюі</a:t>
            </a:r>
            <a:r>
              <a:rPr lang="en-US" sz="4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kk-KZ" sz="4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қырыбы:</a:t>
            </a:r>
            <a:r>
              <a:rPr lang="kk-KZ" sz="4400" b="1" dirty="0">
                <a:effectLst/>
                <a:latin typeface="Times New Roman" pitchFamily="18" charset="0"/>
                <a:cs typeface="Times New Roman" pitchFamily="18" charset="0"/>
              </a:rPr>
              <a:t>АҚШ-тағы құлдық қалай  жойылды</a:t>
            </a:r>
            <a:r>
              <a:rPr lang="kk-KZ" sz="4400" b="1" dirty="0" smtClean="0">
                <a:effectLst/>
                <a:latin typeface="Times New Roman" pitchFamily="18" charset="0"/>
                <a:cs typeface="Times New Roman" pitchFamily="18" charset="0"/>
              </a:rPr>
              <a:t>?(153 бет)</a:t>
            </a:r>
            <a:r>
              <a:rPr lang="en-US" sz="48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94944" y="4084320"/>
            <a:ext cx="9619488" cy="1219200"/>
          </a:xfrm>
        </p:spPr>
        <p:txBody>
          <a:bodyPr>
            <a:noAutofit/>
          </a:bodyPr>
          <a:lstStyle/>
          <a:p>
            <a:pPr algn="just" eaLnBrk="0" hangingPunct="0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Оқу мақсаты:</a:t>
            </a:r>
          </a:p>
          <a:p>
            <a:pPr algn="just" eaLnBrk="0" hangingPunct="0"/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.1.2.2 </a:t>
            </a: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трансатлантикалық құлдықтың ерекшеліктерін анықтау;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.4.2.1 </a:t>
            </a: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түрлі мемлекеттердің өнеркәсіптік даму сатысына өту процесінің ерекшеліктерін анықтау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93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11049000" cy="1108364"/>
          </a:xfrm>
        </p:spPr>
        <p:txBody>
          <a:bodyPr>
            <a:norm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 ғасырдағы Ақш</a:t>
            </a:r>
            <a:r>
              <a:rPr lang="kk-KZ" dirty="0" smtClean="0"/>
              <a:t> жайлы жайлы...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25896" y="1673352"/>
            <a:ext cx="5797295" cy="4422648"/>
          </a:xfrm>
        </p:spPr>
        <p:txBody>
          <a:bodyPr>
            <a:normAutofit/>
          </a:bodyPr>
          <a:lstStyle/>
          <a:p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Территориясы Солтүстік Америка болды</a:t>
            </a:r>
          </a:p>
          <a:p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Астанасы-Вашингтон</a:t>
            </a:r>
          </a:p>
          <a:p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Экономикасы жағынан Европа елдерінен артта </a:t>
            </a:r>
          </a:p>
          <a:p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Билікке екі партия таласты(Демократиялық, Республикалық).Президенттер осы екі партиядан шығып отырды.</a:t>
            </a:r>
          </a:p>
          <a:p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Авраам 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Линкольн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1860 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 бастап АҚШ президенті болып сайланды.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508" y="1188720"/>
            <a:ext cx="3547298" cy="244486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09" y="3739896"/>
            <a:ext cx="2190877" cy="255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9323" y="6371582"/>
            <a:ext cx="2003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Авраам Линкольн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84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359" y="137160"/>
            <a:ext cx="10501495" cy="1113782"/>
          </a:xfrm>
        </p:spPr>
        <p:txBody>
          <a:bodyPr/>
          <a:lstStyle/>
          <a:p>
            <a:pPr>
              <a:lnSpc>
                <a:spcPts val="2000"/>
              </a:lnSpc>
            </a:pPr>
            <a:r>
              <a:rPr lang="kk-KZ" sz="2400" dirty="0" smtClean="0">
                <a:effectLst/>
                <a:latin typeface="Times New Roman" pitchFamily="18" charset="0"/>
                <a:cs typeface="Times New Roman" pitchFamily="18" charset="0"/>
              </a:rPr>
              <a:t>АҚШ-тың экономикалық жағдайы</a:t>
            </a:r>
            <a:br>
              <a:rPr lang="kk-KZ" sz="2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4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8</a:t>
            </a:r>
            <a:r>
              <a:rPr lang="kk-KZ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.4.2.1 </a:t>
            </a:r>
            <a:r>
              <a:rPr lang="kk-KZ" sz="24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түрлі мемлекеттердің өнеркәсіптік даму </a:t>
            </a:r>
            <a:r>
              <a:rPr lang="kk-KZ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сатысына</a:t>
            </a:r>
            <a:r>
              <a:rPr lang="kk-KZ" sz="24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өту </a:t>
            </a:r>
            <a:r>
              <a:rPr lang="kk-KZ" sz="24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процесінің ерекшеліктерін </a:t>
            </a:r>
            <a:r>
              <a:rPr lang="kk-KZ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анықтайды</a:t>
            </a:r>
            <a:r>
              <a:rPr lang="kk-KZ" sz="1800" dirty="0" smtClean="0">
                <a:effectLst/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051746"/>
              </p:ext>
            </p:extLst>
          </p:nvPr>
        </p:nvGraphicFramePr>
        <p:xfrm>
          <a:off x="576263" y="1433512"/>
          <a:ext cx="8039835" cy="2035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9945"/>
                <a:gridCol w="2679945"/>
                <a:gridCol w="2679945"/>
              </a:tblGrid>
              <a:tr h="1288841">
                <a:tc>
                  <a:txBody>
                    <a:bodyPr/>
                    <a:lstStyle/>
                    <a:p>
                      <a:r>
                        <a:rPr lang="kk-KZ" dirty="0" smtClean="0"/>
                        <a:t>АҚШ өнеркәсібі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Ұқсастығы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Еуропа елдерінің өнеркәсібі</a:t>
                      </a:r>
                      <a:endParaRPr lang="ru-RU" dirty="0"/>
                    </a:p>
                  </a:txBody>
                  <a:tcPr/>
                </a:tc>
              </a:tr>
              <a:tr h="74671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487159" y="5082278"/>
            <a:ext cx="7101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/>
              <a:t>Дескриптор:</a:t>
            </a: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18-19 ғасырлардағы АҚШ пен Еуропа елдерінің өнеркәсіп деңгейін салыстыру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676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684083"/>
            <a:ext cx="10277856" cy="576095"/>
          </a:xfrm>
        </p:spPr>
        <p:txBody>
          <a:bodyPr/>
          <a:lstStyle/>
          <a:p>
            <a:pPr>
              <a:lnSpc>
                <a:spcPts val="2000"/>
              </a:lnSpc>
            </a:pPr>
            <a:r>
              <a:rPr lang="kk-KZ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АҚШ-та құлдықтың сақталуы</a:t>
            </a:r>
            <a:br>
              <a:rPr lang="kk-KZ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24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8</a:t>
            </a:r>
            <a:r>
              <a:rPr lang="kk-KZ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.1.2.2 </a:t>
            </a:r>
            <a:r>
              <a:rPr lang="kk-KZ" sz="24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трансатлантикалық құлдықтың ерекшеліктерін </a:t>
            </a:r>
            <a:r>
              <a:rPr lang="kk-KZ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анықтайды)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4832" y="1960418"/>
            <a:ext cx="5716587" cy="3615267"/>
          </a:xfrm>
        </p:spPr>
        <p:txBody>
          <a:bodyPr>
            <a:normAutofit fontScale="85000" lnSpcReduction="10000"/>
          </a:bodyPr>
          <a:lstStyle/>
          <a:p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Біртіңдеп АҚШ- тың территориясында екі түрлі шаруашылық өркендеді: </a:t>
            </a:r>
          </a:p>
          <a:p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Оңтүстікте – Фермерлік, </a:t>
            </a:r>
          </a:p>
          <a:p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Солтүстікте-өнеркәсіптік</a:t>
            </a:r>
          </a:p>
          <a:p>
            <a:pPr marL="0" indent="0">
              <a:buNone/>
            </a:pP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Құл иеленушілік күшейіп кетті.</a:t>
            </a:r>
          </a:p>
          <a:p>
            <a:pPr marL="0" indent="0">
              <a:buNone/>
            </a:pP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 ШТАТТАРДА ҚҰЛДАР БОЛМАДЫ, керісінше ОҢТҮСТІК штаттарда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4млн </a:t>
            </a: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 нәәсілді құлдар болды.</a:t>
            </a:r>
          </a:p>
          <a:p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Құл иеленушілік экономиканы тежей бастады</a:t>
            </a:r>
          </a:p>
          <a:p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оңтүстік пен солтүстік арасындағы азамат соғысын тудырды.</a:t>
            </a:r>
            <a:endParaRPr lang="kk-KZ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982" y="1561907"/>
            <a:ext cx="5070764" cy="401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79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28" y="164038"/>
            <a:ext cx="10820400" cy="135636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 соғысына алғышарт</a:t>
            </a:r>
            <a:b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18744" y="1399033"/>
            <a:ext cx="10972800" cy="1097279"/>
          </a:xfrm>
        </p:spPr>
        <p:txBody>
          <a:bodyPr/>
          <a:lstStyle/>
          <a:p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Құл иеленушілік экономиканы тежей бастады</a:t>
            </a:r>
          </a:p>
          <a:p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оңтүстік пен солтүстік арасындағы азамат соғысын тудырды.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5731" y="2609044"/>
            <a:ext cx="49430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Оңтүстік штатардың конфедерациясы – </a:t>
            </a:r>
          </a:p>
          <a:p>
            <a:r>
              <a:rPr lang="kk-KZ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Фермерлік шаруашылықты және</a:t>
            </a:r>
          </a:p>
          <a:p>
            <a:r>
              <a:rPr lang="kk-KZ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құлдықты жақтады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50646" y="2561920"/>
            <a:ext cx="510267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Солтүстік штаттар конфедерациясы-</a:t>
            </a:r>
          </a:p>
          <a:p>
            <a:r>
              <a:rPr lang="kk-KZ" b="1" dirty="0" smtClean="0">
                <a:solidFill>
                  <a:srgbClr val="FF0000"/>
                </a:solidFill>
              </a:rPr>
              <a:t>Жалдамалы жұмыскерлікті, капитализмді</a:t>
            </a:r>
          </a:p>
          <a:p>
            <a:r>
              <a:rPr lang="kk-KZ" b="1" dirty="0" smtClean="0">
                <a:solidFill>
                  <a:srgbClr val="FF0000"/>
                </a:solidFill>
              </a:rPr>
              <a:t> жақтады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14" y="3345873"/>
            <a:ext cx="4525097" cy="32904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646" y="3485250"/>
            <a:ext cx="5126183" cy="301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76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4152" y="905256"/>
            <a:ext cx="10972800" cy="1600200"/>
          </a:xfrm>
        </p:spPr>
        <p:txBody>
          <a:bodyPr/>
          <a:lstStyle/>
          <a:p>
            <a:r>
              <a:rPr lang="ru-RU" dirty="0">
                <a:effectLst/>
              </a:rPr>
              <a:t>АҚШ-</a:t>
            </a:r>
            <a:r>
              <a:rPr lang="ru-RU" dirty="0" err="1">
                <a:effectLst/>
              </a:rPr>
              <a:t>тағы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құлдық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қалай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жойылды</a:t>
            </a:r>
            <a:r>
              <a:rPr lang="ru-RU" dirty="0">
                <a:effectLst/>
              </a:rPr>
              <a:t>? 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2020824"/>
            <a:ext cx="10972800" cy="4105340"/>
          </a:xfrm>
        </p:spPr>
        <p:txBody>
          <a:bodyPr/>
          <a:lstStyle/>
          <a:p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АҚШ-та құлдықтың жойылуы туралы Видеоматериалды көру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https://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www.youtube.com/watch?v=uijU-iS53Mg</a:t>
            </a:r>
            <a:endParaRPr lang="kk-KZ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АҚШ-та құлдықтың жойылуының 3 жағымды жағын дәптерге жазу.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5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6290" y="1344168"/>
            <a:ext cx="9872871" cy="41729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Мәтінді оқып, сұрақтарға жауап беріңіздер:</a:t>
            </a:r>
          </a:p>
          <a:p>
            <a:pPr marL="0" indent="0">
              <a:buNone/>
            </a:pP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Уақыты</a:t>
            </a:r>
          </a:p>
          <a:p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себептері</a:t>
            </a:r>
          </a:p>
          <a:p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 болып бөлінді?</a:t>
            </a:r>
          </a:p>
          <a:p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кім болды?</a:t>
            </a:r>
          </a:p>
          <a:p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 не болды?</a:t>
            </a:r>
          </a:p>
          <a:p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 соғысы нәтижесінде қандай заңдар қабылданды?</a:t>
            </a:r>
          </a:p>
          <a:p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Президенттің тағдыры қандай болды?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84828" y="695980"/>
            <a:ext cx="51137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 </a:t>
            </a:r>
            <a:r>
              <a:rPr lang="kk-KZ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соғысын сатылай талдау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4207" y="1494692"/>
            <a:ext cx="3740506" cy="3418049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48116" y="279410"/>
            <a:ext cx="10820400" cy="135636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 соғысына талдау жасау(154 бет)</a:t>
            </a:r>
            <a:b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11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6831" y="330968"/>
            <a:ext cx="8534400" cy="1507067"/>
          </a:xfrm>
        </p:spPr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Проблемалық сұрақ...</a:t>
            </a:r>
            <a:b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(өз ойларын жазу)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5049" y="2168237"/>
            <a:ext cx="8534400" cy="3615267"/>
          </a:xfrm>
        </p:spPr>
        <p:txBody>
          <a:bodyPr/>
          <a:lstStyle/>
          <a:p>
            <a:r>
              <a:rPr lang="kk-KZ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 де Оңтүстік штаттар жеңіске жетіп,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құлдық жойылмағанда қандай жағдай болар еді?</a:t>
            </a:r>
          </a:p>
          <a:p>
            <a:pPr marL="0" indent="0">
              <a:buNone/>
            </a:pPr>
            <a:endParaRPr lang="kk-KZ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476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4968" y="0"/>
            <a:ext cx="10106472" cy="1507067"/>
          </a:xfrm>
        </p:spPr>
        <p:txBody>
          <a:bodyPr/>
          <a:lstStyle/>
          <a:p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 өткен мәліметтерді қолданып, кестені толтырыңыз: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4249859"/>
              </p:ext>
            </p:extLst>
          </p:nvPr>
        </p:nvGraphicFramePr>
        <p:xfrm>
          <a:off x="1581911" y="1468374"/>
          <a:ext cx="9483282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1641"/>
                <a:gridCol w="4741641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solidFill>
                            <a:schemeClr val="tx1"/>
                          </a:solidFill>
                        </a:rPr>
                        <a:t>Штат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solidFill>
                            <a:schemeClr val="tx1"/>
                          </a:solidFill>
                        </a:rPr>
                        <a:t>Линкольн</a:t>
                      </a:r>
                      <a:endParaRPr lang="ru-RU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solidFill>
                            <a:schemeClr val="tx1"/>
                          </a:solidFill>
                        </a:rPr>
                        <a:t>Азамат соғысы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solidFill>
                            <a:schemeClr val="tx1"/>
                          </a:solidFill>
                        </a:rPr>
                        <a:t>Аболиционизм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solidFill>
                            <a:schemeClr val="tx1"/>
                          </a:solidFill>
                        </a:rPr>
                        <a:t>Ку-Клукс-Клан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solidFill>
                            <a:schemeClr val="tx1"/>
                          </a:solidFill>
                        </a:rPr>
                        <a:t>Вашингтон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solidFill>
                            <a:schemeClr val="tx1"/>
                          </a:solidFill>
                        </a:rPr>
                        <a:t>Партия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561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7706" y="198796"/>
            <a:ext cx="8534400" cy="1507067"/>
          </a:xfrm>
        </p:spPr>
        <p:txBody>
          <a:bodyPr/>
          <a:lstStyle/>
          <a:p>
            <a:r>
              <a:rPr lang="kk-KZ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 тапсырмасы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9279" y="2087049"/>
            <a:ext cx="8534400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оқу</a:t>
            </a:r>
          </a:p>
          <a:p>
            <a:pPr marL="457200" indent="-457200">
              <a:buAutoNum type="arabicPeriod"/>
            </a:pP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 кездегі АҚШ пен Қазақстан арасындағы қарым-қатынасты анықтау</a:t>
            </a:r>
          </a:p>
          <a:p>
            <a:pPr marL="457200" indent="-457200">
              <a:buAutoNum type="arabicPeriod"/>
            </a:pP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 беттегі сұрақтарға жауап беру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35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312</TotalTime>
  <Words>281</Words>
  <Application>Microsoft Office PowerPoint</Application>
  <PresentationFormat>Произвольный</PresentationFormat>
  <Paragraphs>61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Исполнительная</vt:lpstr>
      <vt:lpstr>  8 сынып Дүниежүзі тарихы.IV тоқсан.  10-бөлім Америка Құрама Штаттарының күшеюі Тақырыбы:АҚШ-тағы құлдық қалай  жойылды?(153 бет) </vt:lpstr>
      <vt:lpstr>19 ғасырдағы Ақш жайлы жайлы...</vt:lpstr>
      <vt:lpstr>АҚШ-тың экономикалық жағдайы (8.4.2.1 - түрлі мемлекеттердің өнеркәсіптік даму сатысына өту процесінің ерекшеліктерін анықтайды)</vt:lpstr>
      <vt:lpstr>АҚШ-та құлдықтың сақталуы (8.1.2.2 - трансатлантикалық құлдықтың ерекшеліктерін анықтайды) </vt:lpstr>
      <vt:lpstr>  Азамат соғысына алғышарт </vt:lpstr>
      <vt:lpstr>АҚШ-тағы құлдық қалай жойылды?  </vt:lpstr>
      <vt:lpstr>  Азамат соғысына талдау жасау(154 бет) </vt:lpstr>
      <vt:lpstr>Проблемалық сұрақ... (өз ойларын жазу)</vt:lpstr>
      <vt:lpstr>Сабақта өткен мәліметтерді қолданып, кестені толтырыңыз:</vt:lpstr>
      <vt:lpstr>Үй тапсырмасы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17-18 ғғ. Иран тақырыбы бойынша  ҮЙ ТАПСЫРМАСЫН ТЕКСЕРУ.</dc:title>
  <dc:creator>Leo</dc:creator>
  <cp:lastModifiedBy>user</cp:lastModifiedBy>
  <cp:revision>38</cp:revision>
  <dcterms:created xsi:type="dcterms:W3CDTF">2017-12-10T17:56:08Z</dcterms:created>
  <dcterms:modified xsi:type="dcterms:W3CDTF">2020-03-31T17:51:29Z</dcterms:modified>
</cp:coreProperties>
</file>