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4" r:id="rId3"/>
    <p:sldId id="298" r:id="rId4"/>
    <p:sldId id="296" r:id="rId5"/>
    <p:sldId id="272" r:id="rId6"/>
    <p:sldId id="299" r:id="rId7"/>
    <p:sldId id="273" r:id="rId8"/>
    <p:sldId id="271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jU-iS53M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" y="246889"/>
            <a:ext cx="10872493" cy="3840480"/>
          </a:xfrm>
        </p:spPr>
        <p:txBody>
          <a:bodyPr>
            <a:normAutofit fontScale="90000"/>
          </a:bodyPr>
          <a:lstStyle/>
          <a:p>
            <a:r>
              <a:rPr lang="kk-KZ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сынып Дүниежүзі тарихы.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kk-KZ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тоқсан.</a:t>
            </a:r>
            <a:r>
              <a:rPr lang="kk-KZ" sz="4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10-бөлім </a:t>
            </a:r>
            <a:r>
              <a:rPr lang="kk-KZ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Америка Құрама Штаттарының </a:t>
            </a:r>
            <a:r>
              <a:rPr lang="kk-KZ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күшеюі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kk-KZ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қырыбы:</a:t>
            </a:r>
            <a:r>
              <a:rPr lang="kk-KZ" sz="4400" b="1" dirty="0">
                <a:effectLst/>
                <a:latin typeface="Times New Roman" pitchFamily="18" charset="0"/>
                <a:cs typeface="Times New Roman" pitchFamily="18" charset="0"/>
              </a:rPr>
              <a:t>АҚШ-тағы құлдық қалай  жойылды</a:t>
            </a:r>
            <a:r>
              <a:rPr lang="kk-KZ" sz="4400" b="1" dirty="0" smtClean="0">
                <a:effectLst/>
                <a:latin typeface="Times New Roman" pitchFamily="18" charset="0"/>
                <a:cs typeface="Times New Roman" pitchFamily="18" charset="0"/>
              </a:rPr>
              <a:t>?(153 бет)</a:t>
            </a:r>
            <a:r>
              <a:rPr lang="en-US" sz="4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94944" y="4084320"/>
            <a:ext cx="9619488" cy="1219200"/>
          </a:xfrm>
        </p:spPr>
        <p:txBody>
          <a:bodyPr>
            <a:noAutofit/>
          </a:bodyPr>
          <a:lstStyle/>
          <a:p>
            <a:pPr algn="just" eaLnBrk="0" hangingPunct="0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algn="just" eaLnBrk="0" hangingPunct="0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.1.2.2 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трансатлантикалық құлдықтың ерекшеліктерін анықтау;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.4.2.1 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түрлі мемлекеттердің өнеркәсіптік даму сатысына өту процесінің ерекшеліктерін анықтау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706" y="198796"/>
            <a:ext cx="8534400" cy="1507067"/>
          </a:xfrm>
        </p:spPr>
        <p:txBody>
          <a:bodyPr/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279" y="2087049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оқу</a:t>
            </a:r>
          </a:p>
          <a:p>
            <a:pPr marL="457200" indent="-457200">
              <a:buAutoNum type="arabicPeriod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кездегі АҚШ пен Қазақстан арасындағы қарым-қатынасты анықтау</a:t>
            </a:r>
          </a:p>
          <a:p>
            <a:pPr marL="457200" indent="-457200">
              <a:buAutoNum type="arabicPeriod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беттегі сұрақтарға жауап беру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1049000" cy="1108364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ғасырдағы Ақш</a:t>
            </a:r>
            <a:r>
              <a:rPr lang="kk-KZ" dirty="0" smtClean="0"/>
              <a:t> жайлы жайлы...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5896" y="1673352"/>
            <a:ext cx="5797295" cy="442264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Территориясы Солтүстік Америка болды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Астанасы-Вашингтон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 жағынан Европа елдерінен артта 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Билікке екі партия таласты(Демократиялық, Республикалық).Президенттер осы екі партиядан шығып отырды.</a:t>
            </a:r>
          </a:p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Авраам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Линкольн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1860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 бастап АҚШ президенті болып сайланды.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08" y="1188720"/>
            <a:ext cx="3547298" cy="24448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9" y="3739896"/>
            <a:ext cx="2190877" cy="25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323" y="6371582"/>
            <a:ext cx="200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Авраам Линкольн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59" y="137160"/>
            <a:ext cx="10501495" cy="111378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kk-KZ" sz="2400" dirty="0" smtClean="0">
                <a:effectLst/>
                <a:latin typeface="Times New Roman" pitchFamily="18" charset="0"/>
                <a:cs typeface="Times New Roman" pitchFamily="18" charset="0"/>
              </a:rPr>
              <a:t>АҚШ-тың экономикалық жағдайы</a:t>
            </a:r>
            <a:br>
              <a:rPr lang="kk-KZ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.4.2.1 </a:t>
            </a:r>
            <a:r>
              <a:rPr lang="kk-KZ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түрлі мемлекеттердің өнеркәсіптік даму </a:t>
            </a:r>
            <a:r>
              <a:rPr lang="kk-KZ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сатысына</a:t>
            </a:r>
            <a:r>
              <a:rPr lang="kk-KZ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өту </a:t>
            </a:r>
            <a:r>
              <a:rPr lang="kk-KZ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процесінің ерекшеліктерін </a:t>
            </a:r>
            <a:r>
              <a:rPr lang="kk-KZ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kk-KZ" sz="18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51746"/>
              </p:ext>
            </p:extLst>
          </p:nvPr>
        </p:nvGraphicFramePr>
        <p:xfrm>
          <a:off x="576263" y="1433512"/>
          <a:ext cx="8039835" cy="203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945"/>
                <a:gridCol w="2679945"/>
                <a:gridCol w="2679945"/>
              </a:tblGrid>
              <a:tr h="1288841">
                <a:tc>
                  <a:txBody>
                    <a:bodyPr/>
                    <a:lstStyle/>
                    <a:p>
                      <a:r>
                        <a:rPr lang="kk-KZ" dirty="0" smtClean="0"/>
                        <a:t>АҚШ өнеркәсібі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Ұқсастығы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Еуропа елдерінің өнеркәсібі</a:t>
                      </a:r>
                      <a:endParaRPr lang="ru-RU" dirty="0"/>
                    </a:p>
                  </a:txBody>
                  <a:tcPr/>
                </a:tc>
              </a:tr>
              <a:tr h="7467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87159" y="5082278"/>
            <a:ext cx="710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Дескриптор: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18-19 ғасырлардағы АҚШ пен Еуропа елдерінің өнеркәсіп деңгейін салыстыру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684083"/>
            <a:ext cx="10277856" cy="576095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АҚШ-та құлдықтың сақталуы</a:t>
            </a:r>
            <a:b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.1.2.2 </a:t>
            </a:r>
            <a:r>
              <a:rPr lang="kk-KZ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трансатлантикалық құлдықтың ерекшеліктерін </a:t>
            </a:r>
            <a:r>
              <a:rPr lang="kk-KZ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анықтайды)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32" y="1960418"/>
            <a:ext cx="5716587" cy="3615267"/>
          </a:xfrm>
        </p:spPr>
        <p:txBody>
          <a:bodyPr>
            <a:normAutofit fontScale="85000" lnSpcReduction="10000"/>
          </a:bodyPr>
          <a:lstStyle/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Біртіңдеп АҚШ- тың территориясында екі түрлі шаруашылық өркендеді: 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Оңтүстікте – Фермерлік, 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Солтүстікте-өнеркәсіптік</a:t>
            </a:r>
          </a:p>
          <a:p>
            <a:pPr marL="0" indent="0">
              <a:buNone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 иеленушілік күшейіп кетті.</a:t>
            </a:r>
          </a:p>
          <a:p>
            <a:pPr marL="0" indent="0">
              <a:buNone/>
            </a:pP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 ШТАТТАРДА ҚҰЛДАР БОЛМАДЫ, керісінше ОҢТҮСТІК штаттарда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4млн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 нәәсілді құлдар болды.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 иеленушілік экономиканы тежей бастады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оңтүстік пен солтүстік арасындағы азамат соғысын тудырды.</a:t>
            </a:r>
            <a:endParaRPr lang="kk-K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561907"/>
            <a:ext cx="5070764" cy="40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28" y="164038"/>
            <a:ext cx="1082040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 соғысына алғышарт</a:t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18744" y="1399033"/>
            <a:ext cx="10972800" cy="1097279"/>
          </a:xfrm>
        </p:spPr>
        <p:txBody>
          <a:bodyPr/>
          <a:lstStyle/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 иеленушілік экономиканы тежей бастады</a:t>
            </a:r>
          </a:p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оңтүстік пен солтүстік арасындағы азамат соғысын тудырды.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31" y="2609044"/>
            <a:ext cx="49430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 штатардың конфедерациясы – </a:t>
            </a: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Фермерлік шаруашылықты және</a:t>
            </a: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құлдықты жақтады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646" y="2561920"/>
            <a:ext cx="51026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Солтүстік штаттар конфедерациясы-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Жалдамалы жұмыскерлікті, капитализмді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 жақтады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4" y="3345873"/>
            <a:ext cx="4525097" cy="3290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46" y="3485250"/>
            <a:ext cx="5126183" cy="30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52" y="905256"/>
            <a:ext cx="10972800" cy="1600200"/>
          </a:xfrm>
        </p:spPr>
        <p:txBody>
          <a:bodyPr/>
          <a:lstStyle/>
          <a:p>
            <a:r>
              <a:rPr lang="ru-RU" dirty="0">
                <a:effectLst/>
              </a:rPr>
              <a:t>АҚШ-</a:t>
            </a:r>
            <a:r>
              <a:rPr lang="ru-RU" dirty="0" err="1">
                <a:effectLst/>
              </a:rPr>
              <a:t>тағы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құлдық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қалай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жойылды</a:t>
            </a:r>
            <a:r>
              <a:rPr lang="ru-RU" dirty="0">
                <a:effectLst/>
              </a:rPr>
              <a:t>?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20824"/>
            <a:ext cx="10972800" cy="4105340"/>
          </a:xfrm>
        </p:spPr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АҚШ-та құлдықтың жойылуы туралы Видеоматериалды көру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www.youtube.com/watch?v=uijU-iS53Mg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АҚШ-та құлдықтың жойылуының 3 жағымды жағын дәптерге жазу.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290" y="1344168"/>
            <a:ext cx="9872871" cy="4172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оқып, сұрақтарға жауап беріңіздер:</a:t>
            </a:r>
          </a:p>
          <a:p>
            <a:pPr marL="0" indent="0">
              <a:buNone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Уақыты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себептері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болып бөлінді?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кім болды?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 не болды?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 соғысы нәтижесінде қандай заңдар қабылданды?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Президенттің тағдыры қандай болды?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4828" y="695980"/>
            <a:ext cx="5113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 </a:t>
            </a:r>
            <a:r>
              <a:rPr lang="kk-KZ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соғысын сатылай талдау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207" y="1494692"/>
            <a:ext cx="3740506" cy="341804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8116" y="279410"/>
            <a:ext cx="1082040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 соғысына талдау жасау(154 бет)</a:t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831" y="330968"/>
            <a:ext cx="8534400" cy="1507067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Проблемалық сұрақ...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(өз ойларын жазу)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049" y="2168237"/>
            <a:ext cx="8534400" cy="3615267"/>
          </a:xfrm>
        </p:spPr>
        <p:txBody>
          <a:bodyPr/>
          <a:lstStyle/>
          <a:p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де Оңтүстік штаттар жеңіске жетіп,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құлдық жойылмағанда қандай жағдай болар еді?</a:t>
            </a:r>
          </a:p>
          <a:p>
            <a:pPr marL="0" indent="0">
              <a:buNone/>
            </a:pPr>
            <a:endParaRPr lang="kk-KZ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68" y="0"/>
            <a:ext cx="10106472" cy="1507067"/>
          </a:xfrm>
        </p:spPr>
        <p:txBody>
          <a:bodyPr/>
          <a:lstStyle/>
          <a:p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өткен мәліметтерді қолданып, кестені толтырыңыз: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249859"/>
              </p:ext>
            </p:extLst>
          </p:nvPr>
        </p:nvGraphicFramePr>
        <p:xfrm>
          <a:off x="1581911" y="1468374"/>
          <a:ext cx="948328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641"/>
                <a:gridCol w="474164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Штат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Линкольн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Азамат соғысы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Аболиционизм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Ку-Клукс-Клан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Вашингтон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Партия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312</TotalTime>
  <Words>281</Words>
  <Application>Microsoft Office PowerPoint</Application>
  <PresentationFormat>Произвольный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  8 сынып Дүниежүзі тарихы.IV тоқсан.  10-бөлім Америка Құрама Штаттарының күшеюі Тақырыбы:АҚШ-тағы құлдық қалай  жойылды?(153 бет) </vt:lpstr>
      <vt:lpstr>19 ғасырдағы Ақш жайлы жайлы...</vt:lpstr>
      <vt:lpstr>АҚШ-тың экономикалық жағдайы (8.4.2.1 - түрлі мемлекеттердің өнеркәсіптік даму сатысына өту процесінің ерекшеліктерін анықтайды)</vt:lpstr>
      <vt:lpstr>АҚШ-та құлдықтың сақталуы (8.1.2.2 - трансатлантикалық құлдықтың ерекшеліктерін анықтайды) </vt:lpstr>
      <vt:lpstr>  Азамат соғысына алғышарт </vt:lpstr>
      <vt:lpstr>АҚШ-тағы құлдық қалай жойылды?  </vt:lpstr>
      <vt:lpstr>  Азамат соғысына талдау жасау(154 бет) </vt:lpstr>
      <vt:lpstr>Проблемалық сұрақ... (өз ойларын жазу)</vt:lpstr>
      <vt:lpstr>Сабақта өткен мәліметтерді қолданып, кестені толтырыңыз:</vt:lpstr>
      <vt:lpstr>Үй тапсырмасы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17-18 ғғ. Иран тақырыбы бойынша  ҮЙ ТАПСЫРМАСЫН ТЕКСЕРУ.</dc:title>
  <dc:creator>Leo</dc:creator>
  <cp:lastModifiedBy>user</cp:lastModifiedBy>
  <cp:revision>38</cp:revision>
  <dcterms:created xsi:type="dcterms:W3CDTF">2017-12-10T17:56:08Z</dcterms:created>
  <dcterms:modified xsi:type="dcterms:W3CDTF">2020-03-31T17:51:29Z</dcterms:modified>
</cp:coreProperties>
</file>