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1"/>
  </p:notesMasterIdLst>
  <p:sldIdLst>
    <p:sldId id="256" r:id="rId2"/>
    <p:sldId id="264" r:id="rId3"/>
    <p:sldId id="258" r:id="rId4"/>
    <p:sldId id="271" r:id="rId5"/>
    <p:sldId id="269" r:id="rId6"/>
    <p:sldId id="270" r:id="rId7"/>
    <p:sldId id="268" r:id="rId8"/>
    <p:sldId id="262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A8D1F-4CC6-47CA-B2EA-C65C73B849A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58A73-261E-4A4B-824C-796E36157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393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58A73-261E-4A4B-824C-796E36157C0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792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412776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ІV бөлім: Тәуелсіздік - қасиет тұнған ұлы ұғым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3717032"/>
            <a:ext cx="6172200" cy="1371600"/>
          </a:xfrm>
        </p:spPr>
        <p:txBody>
          <a:bodyPr>
            <a:normAutofit fontScale="85000" lnSpcReduction="20000"/>
          </a:bodyPr>
          <a:lstStyle/>
          <a:p>
            <a:r>
              <a:rPr lang="kk-KZ" sz="2800" dirty="0" smtClean="0"/>
              <a:t> </a:t>
            </a:r>
            <a:endParaRPr lang="ru-RU" sz="2800" dirty="0"/>
          </a:p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1-сабақ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Асқар Алтай «Прописка» әңгімесі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10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 мақсаты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 </a:t>
            </a:r>
            <a:r>
              <a:rPr lang="kk-KZ" sz="4800" dirty="0"/>
              <a:t>Әдеби шығармада көтерілген әлеуметтік-қоғамдық  мәселені идеясы арқылы </a:t>
            </a:r>
            <a:r>
              <a:rPr lang="kk-KZ" sz="4800" dirty="0" smtClean="0"/>
              <a:t>түсіндіру</a:t>
            </a:r>
            <a:endParaRPr lang="kk-KZ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991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Адасқан сөйлемдер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7467600" cy="484515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/>
              <a:t> </a:t>
            </a:r>
            <a:r>
              <a:rPr lang="kk-K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 «адасқан» сөйлемдерді оқы. Мағынасына қарай отырып сөйлем реті бойынша орналастыр.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 тіркеуге тұрмас бұрын, бұрынғы тіркеуде тұрған жеріңізден шығып, тіркеуден шыққандығыңыз туралы анықтама алыңыз.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 үшін маңыздысы – тұрғылықты мекен жай бойынша тіркелу (просписка)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Онсыз сізді жаңа мекен-жайға тіркеуге қоймайды.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 тіркеуден шыққандығыңыз туралы азаматтарды тіркеу кітабына (үй кітапшасы) және тіркеуден шығу қағазына штамп қоюы керек.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 шығару қызметі тегін. Мерзімі – 2 күн.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/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1564243"/>
            <a:ext cx="705678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950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980728"/>
            <a:ext cx="7024744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/>
              <a:t>Дұрыс жауабы: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700808"/>
            <a:ext cx="6777317" cy="4131821"/>
          </a:xfrm>
        </p:spPr>
        <p:txBody>
          <a:bodyPr>
            <a:normAutofit fontScale="92500"/>
          </a:bodyPr>
          <a:lstStyle/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 үшін маңыздысы – тұрғылықты мекен жай бойынша тіркелу (просписка)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 тіркеуге тұрмас бұрын, бұрынғы тіркеуде тұрған жеріңізден шығып, тіркеуден шыққандығыңыз туралы анықтама алыңыз.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Онсыз сізді жаңа мекен-жайға тіркеуге қоймайды.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 шығару қызметі тегін. Мерзімі – 2 күн.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шыққандығыңыз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кітапшасы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штамп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қоюы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2315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765468"/>
              </p:ext>
            </p:extLst>
          </p:nvPr>
        </p:nvGraphicFramePr>
        <p:xfrm>
          <a:off x="1331640" y="1844825"/>
          <a:ext cx="7056784" cy="459852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12368"/>
                <a:gridCol w="3744416"/>
              </a:tblGrid>
              <a:tr h="130668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Consolas"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Calibri"/>
                      </a:endParaRP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Consolas"/>
                        </a:rPr>
                        <a:t>Архаттың жолға шығу себебі неде?</a:t>
                      </a:r>
                      <a:endParaRPr lang="ru-RU" sz="1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16567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Consolas"/>
                        </a:rPr>
                        <a:t>Көздеген жеріне не себепті уақытында жетпеді?</a:t>
                      </a:r>
                      <a:endParaRPr lang="ru-RU" sz="1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16567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Consolas"/>
                        </a:rPr>
                        <a:t>Әңгімеге желтоқсан оқиғасының қатысы бар ма?</a:t>
                      </a:r>
                      <a:endParaRPr lang="ru-RU" sz="1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16567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onsolas"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onsolas"/>
                        </a:rPr>
                        <a:t>Архаттың жолға шығу себебі неде?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/>
              <a:t>Кестені </a:t>
            </a:r>
            <a:r>
              <a:rPr lang="kk-KZ" b="1" dirty="0" smtClean="0"/>
              <a:t>толтыр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429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b="1" dirty="0" smtClean="0"/>
              <a:t>Топта талда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/>
              <a:t>1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Шығыс Қазақстанның табиғаты, қысы туралы не білесің?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Әңгімеде неліктен қыс мезгілі емес болса да боран суреттеледі?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Кейіпкер көңіл-күйіне қатысы бар ма?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9061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/>
          </a:bodyPr>
          <a:lstStyle/>
          <a:p>
            <a:r>
              <a:rPr lang="kk-KZ" sz="2800" b="1" dirty="0" smtClean="0"/>
              <a:t> </a:t>
            </a:r>
            <a:r>
              <a:rPr lang="ru-RU" b="1" dirty="0"/>
              <a:t> </a:t>
            </a: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 екі оқиға қатар дамып отырады? Жазушы неліктен екі оқиғаны қатар алып отыр? Бір-біріне қатысы бар ма? 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 descr="Ð¿ÐµÑÑÑÐºÐ¾ Ñ ÑÐµÑÐ½Ð¸Ð»Ð°Ð¼Ð¸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6434">
            <a:off x="6056735" y="4587905"/>
            <a:ext cx="1823203" cy="14712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522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kk-KZ" dirty="0" smtClean="0"/>
              <a:t> Бағалау критерийі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282568"/>
              </p:ext>
            </p:extLst>
          </p:nvPr>
        </p:nvGraphicFramePr>
        <p:xfrm>
          <a:off x="899592" y="1600200"/>
          <a:ext cx="6912768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2808312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3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Жанрды анықтайды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3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Әңгімеде көтерілген мәсекені анықтайды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3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Сюжеттік талдау жасайды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Желтоқсан оқиғасына қатысын анықтайды</a:t>
                      </a:r>
                      <a:endParaRPr lang="ru-RU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5292080" y="4437112"/>
            <a:ext cx="3168352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Жұптық бағалау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639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82062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Рефлексия</a:t>
            </a:r>
            <a:br>
              <a:rPr lang="ru-RU" sz="3600" b="1" dirty="0" smtClean="0"/>
            </a:br>
            <a:r>
              <a:rPr lang="ru-RU" sz="3600" b="1" dirty="0" smtClean="0"/>
              <a:t>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7467600" cy="4917160"/>
          </a:xfrm>
        </p:spPr>
        <p:txBody>
          <a:bodyPr>
            <a:normAutofit/>
          </a:bodyPr>
          <a:lstStyle/>
          <a:p>
            <a:r>
              <a:rPr lang="ru-RU" dirty="0"/>
              <a:t>  </a:t>
            </a:r>
            <a:r>
              <a:rPr lang="ru-RU" dirty="0" err="1" smtClean="0"/>
              <a:t>Үш</a:t>
            </a:r>
            <a:r>
              <a:rPr lang="ru-RU" dirty="0" smtClean="0"/>
              <a:t> </a:t>
            </a:r>
            <a:r>
              <a:rPr lang="ru-RU" dirty="0" err="1"/>
              <a:t>жақсы</a:t>
            </a:r>
            <a:r>
              <a:rPr lang="ru-RU" dirty="0"/>
              <a:t> </a:t>
            </a:r>
            <a:r>
              <a:rPr lang="ru-RU" dirty="0" err="1"/>
              <a:t>кезеңді</a:t>
            </a:r>
            <a:r>
              <a:rPr lang="ru-RU" dirty="0"/>
              <a:t> </a:t>
            </a:r>
            <a:r>
              <a:rPr lang="ru-RU" dirty="0" err="1"/>
              <a:t>таңдап</a:t>
            </a:r>
            <a:r>
              <a:rPr lang="ru-RU" dirty="0"/>
              <a:t> </a:t>
            </a:r>
            <a:r>
              <a:rPr lang="ru-RU" dirty="0" smtClean="0"/>
              <a:t>ал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Сабақты</a:t>
            </a:r>
            <a:r>
              <a:rPr lang="ru-RU" dirty="0" smtClean="0"/>
              <a:t> </a:t>
            </a:r>
            <a:r>
              <a:rPr lang="ru-RU" dirty="0" err="1"/>
              <a:t>жақсарту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ұсыныс</a:t>
            </a:r>
            <a:r>
              <a:rPr lang="ru-RU" dirty="0" smtClean="0"/>
              <a:t> </a:t>
            </a:r>
            <a:r>
              <a:rPr lang="ru-RU" dirty="0" err="1" smtClean="0"/>
              <a:t>айт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692696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8814876"/>
      </p:ext>
    </p:extLst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202</TotalTime>
  <Words>275</Words>
  <Application>Microsoft Office PowerPoint</Application>
  <PresentationFormat>Экран (4:3)</PresentationFormat>
  <Paragraphs>46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Остин</vt:lpstr>
      <vt:lpstr>      ІV бөлім: Тәуелсіздік - қасиет тұнған ұлы ұғым </vt:lpstr>
      <vt:lpstr>Сабақ мақсаты</vt:lpstr>
      <vt:lpstr>Адасқан сөйлемдер</vt:lpstr>
      <vt:lpstr>Дұрыс жауабы: </vt:lpstr>
      <vt:lpstr>Кестені толтыр </vt:lpstr>
      <vt:lpstr>Топта талда</vt:lpstr>
      <vt:lpstr>Презентация PowerPoint</vt:lpstr>
      <vt:lpstr> Бағалау критерийі</vt:lpstr>
      <vt:lpstr>Рефлексия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 бөлім: Туған жерім - аялы алтын бесігім</dc:title>
  <dc:creator>Adiya Yersin</dc:creator>
  <cp:lastModifiedBy>Hp</cp:lastModifiedBy>
  <cp:revision>29</cp:revision>
  <dcterms:created xsi:type="dcterms:W3CDTF">2018-06-14T06:40:20Z</dcterms:created>
  <dcterms:modified xsi:type="dcterms:W3CDTF">2020-04-02T09:14:51Z</dcterms:modified>
</cp:coreProperties>
</file>