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1"/>
  </p:notesMasterIdLst>
  <p:sldIdLst>
    <p:sldId id="256" r:id="rId2"/>
    <p:sldId id="264" r:id="rId3"/>
    <p:sldId id="270" r:id="rId4"/>
    <p:sldId id="272" r:id="rId5"/>
    <p:sldId id="258" r:id="rId6"/>
    <p:sldId id="269" r:id="rId7"/>
    <p:sldId id="268" r:id="rId8"/>
    <p:sldId id="262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A8D1F-4CC6-47CA-B2EA-C65C73B849AC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58A73-261E-4A4B-824C-796E36157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393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58A73-261E-4A4B-824C-796E36157C0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792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9E%D2%9B%D0%B8%D2%93%D0%B0" TargetMode="External"/><Relationship Id="rId2" Type="http://schemas.openxmlformats.org/officeDocument/2006/relationships/hyperlink" Target="https://kk.wikipedia.org/wiki/%D0%A4%D1%80%D0%B0%D0%BD%D1%86%D1%83%D0%B7_%D1%82%D1%96%D0%BB%D1%9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k.wikipedia.org/wiki/%D0%9A%D0%BE%D0%BD%D1%84%D0%BB%D0%B8%D0%BA%D1%82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556792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>ІV бөлім: Тәуелсіздік - қасиет тұнған ұлы ұғым </a:t>
            </a:r>
            <a:r>
              <a:rPr lang="ru-RU" dirty="0"/>
              <a:t/>
            </a:r>
            <a:br>
              <a:rPr lang="ru-RU" dirty="0"/>
            </a:br>
            <a:r>
              <a:rPr lang="kk-KZ" b="1" dirty="0" smtClean="0"/>
              <a:t> </a:t>
            </a:r>
            <a:br>
              <a:rPr lang="kk-KZ" b="1" dirty="0" smtClean="0"/>
            </a:br>
            <a:r>
              <a:rPr lang="kk-KZ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39752" y="3717032"/>
            <a:ext cx="6172200" cy="1371600"/>
          </a:xfrm>
        </p:spPr>
        <p:txBody>
          <a:bodyPr>
            <a:normAutofit fontScale="92500" lnSpcReduction="10000"/>
          </a:bodyPr>
          <a:lstStyle/>
          <a:p>
            <a:r>
              <a:rPr lang="kk-KZ" sz="2800" dirty="0" smtClean="0"/>
              <a:t> </a:t>
            </a:r>
            <a:endParaRPr lang="ru-RU" sz="2800" dirty="0"/>
          </a:p>
          <a:p>
            <a:r>
              <a:rPr lang="kk-KZ" sz="2800" b="1" dirty="0" smtClean="0"/>
              <a:t> 3-сабақ</a:t>
            </a:r>
            <a:endParaRPr lang="ru-RU" sz="2800" dirty="0"/>
          </a:p>
          <a:p>
            <a:r>
              <a:rPr lang="kk-KZ" sz="2800" b="1" dirty="0"/>
              <a:t>Асқар Алтай «Прописка» әңгімесі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62101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 мақсаты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kk-KZ" sz="4800" dirty="0" smtClean="0"/>
              <a:t>Шығарма </a:t>
            </a:r>
            <a:r>
              <a:rPr lang="kk-KZ" sz="4800" dirty="0"/>
              <a:t>композициясындағы  белгілі бір эпизодтың алатын маңызына негіздеме жасау.</a:t>
            </a:r>
            <a:endParaRPr lang="ru-RU" sz="4800" dirty="0"/>
          </a:p>
          <a:p>
            <a:pPr marL="0" indent="0">
              <a:buNone/>
            </a:pPr>
            <a:endParaRPr lang="kk-KZ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991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/>
              <a:t>Төмендегі терминдермен </a:t>
            </a:r>
            <a:r>
              <a:rPr lang="kk-KZ" b="1" dirty="0" smtClean="0"/>
              <a:t>таныс</a:t>
            </a:r>
            <a:r>
              <a:rPr lang="ru-RU" dirty="0"/>
              <a:t/>
            </a:r>
            <a:br>
              <a:rPr lang="ru-RU" dirty="0"/>
            </a:br>
            <a:r>
              <a:rPr lang="kk-KZ" altLang="ru-RU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84939" y="1614054"/>
            <a:ext cx="8153400" cy="4495800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kk-KZ" b="1" dirty="0"/>
              <a:t> </a:t>
            </a:r>
            <a:endParaRPr lang="ru-RU" dirty="0"/>
          </a:p>
          <a:p>
            <a:r>
              <a:rPr lang="kk-KZ" b="1" dirty="0"/>
              <a:t> </a:t>
            </a:r>
            <a:endParaRPr lang="ru-RU" dirty="0"/>
          </a:p>
          <a:p>
            <a:r>
              <a:rPr lang="kk-KZ" b="1" dirty="0"/>
              <a:t> </a:t>
            </a:r>
            <a:endParaRPr lang="ru-RU" dirty="0"/>
          </a:p>
          <a:p>
            <a:r>
              <a:rPr lang="kk-KZ" b="1" dirty="0"/>
              <a:t> </a:t>
            </a:r>
            <a:endParaRPr lang="ru-RU" dirty="0"/>
          </a:p>
          <a:p>
            <a:r>
              <a:rPr lang="kk-KZ" b="1" dirty="0"/>
              <a:t> </a:t>
            </a:r>
            <a:endParaRPr lang="ru-RU" dirty="0"/>
          </a:p>
          <a:p>
            <a:r>
              <a:rPr lang="kk-KZ" b="1" dirty="0"/>
              <a:t> </a:t>
            </a:r>
            <a:endParaRPr lang="ru-RU" dirty="0"/>
          </a:p>
          <a:p>
            <a:r>
              <a:rPr lang="kk-KZ" b="1" dirty="0"/>
              <a:t> </a:t>
            </a:r>
            <a:endParaRPr lang="ru-RU" dirty="0"/>
          </a:p>
          <a:p>
            <a:endParaRPr lang="ru-RU" dirty="0"/>
          </a:p>
          <a:p>
            <a:r>
              <a:rPr lang="kk-KZ" b="1" dirty="0"/>
              <a:t> </a:t>
            </a:r>
            <a:endParaRPr lang="ru-RU" dirty="0"/>
          </a:p>
          <a:p>
            <a:r>
              <a:rPr lang="kk-KZ" b="1" dirty="0"/>
              <a:t> </a:t>
            </a:r>
            <a:endParaRPr lang="ru-RU" dirty="0"/>
          </a:p>
          <a:p>
            <a:r>
              <a:rPr lang="kk-KZ" b="1" dirty="0"/>
              <a:t> </a:t>
            </a:r>
            <a:endParaRPr lang="ru-RU" dirty="0"/>
          </a:p>
          <a:p>
            <a:r>
              <a:rPr lang="kk-KZ" b="1" dirty="0"/>
              <a:t> </a:t>
            </a:r>
            <a:endParaRPr lang="ru-RU" dirty="0"/>
          </a:p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99592" y="1628800"/>
            <a:ext cx="7200800" cy="4104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Француз тілі"/>
              </a:rPr>
              <a:t>фр.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sujet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жалғасқан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Оқиға"/>
              </a:rPr>
              <a:t>оқиғалардың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тізбегі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біртұтас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Сюжеттің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өмірлік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тартыс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Конфликт"/>
              </a:rPr>
              <a:t>конфликт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кейіпкерлердің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қарым-қатынасындағы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қақтығыс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Композиция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kompositio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тәртіпке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көркем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  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Көркем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поэма, не роман,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қайсысын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оқысақ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сюжетке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құрылады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Сюжет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бір-бірімен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қарым-қатысы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күрес-тартыстары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оқиғаның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Ендеше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солай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суреттелмейді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дамиды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b="1" dirty="0"/>
              <a:t> </a:t>
            </a:r>
            <a:r>
              <a:rPr lang="ru-RU" dirty="0"/>
              <a:t> </a:t>
            </a:r>
            <a:r>
              <a:rPr lang="kk-KZ" b="1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4748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980728"/>
            <a:ext cx="7992888" cy="51845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kompositio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әңгіме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поэма, не роман,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қайсысын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оқысақ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сюжетке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Сюжет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бір-бірімен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қарым-қатысы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күрес-тартыстары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оқиғаның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Ендеше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суреттелмейді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тәртіппен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дамиды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8608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/>
              <a:t>Сәйкестендір. Не байқадың?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1268760"/>
            <a:ext cx="7467600" cy="5133184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271788"/>
              </p:ext>
            </p:extLst>
          </p:nvPr>
        </p:nvGraphicFramePr>
        <p:xfrm>
          <a:off x="467544" y="1916828"/>
          <a:ext cx="7920879" cy="3933708"/>
        </p:xfrm>
        <a:graphic>
          <a:graphicData uri="http://schemas.openxmlformats.org/drawingml/2006/table">
            <a:tbl>
              <a:tblPr firstRow="1" firstCol="1" bandRow="1"/>
              <a:tblGrid>
                <a:gridCol w="3096344"/>
                <a:gridCol w="1872208"/>
                <a:gridCol w="2952327"/>
              </a:tblGrid>
              <a:tr h="7776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Оқиғаның басталуы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Архаттың жолға шығуы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6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Оқиғаның байланысы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Боранның басталуы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6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Оқиғаның дамуы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Жаяу кеткен екі жолаушы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6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Шарықтау шегі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Ертістен өте алмаған автобус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68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Шешімі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Алтайға кері қайтқан Архат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500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 smtClean="0"/>
              <a:t/>
            </a:r>
            <a:br>
              <a:rPr lang="kk-KZ" b="1" dirty="0" smtClean="0"/>
            </a:br>
            <a:r>
              <a:rPr lang="kk-KZ" b="1" dirty="0"/>
              <a:t/>
            </a:r>
            <a:br>
              <a:rPr lang="kk-KZ" b="1" dirty="0"/>
            </a:br>
            <a:r>
              <a:rPr lang="kk-KZ" b="1" dirty="0" smtClean="0"/>
              <a:t>Жұпта, топта талда!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kk-KZ" sz="4400" dirty="0" smtClean="0"/>
              <a:t>Оқиғаның </a:t>
            </a:r>
            <a:r>
              <a:rPr lang="kk-KZ" sz="4400" dirty="0"/>
              <a:t>жалпы дамуына желтоқсан оқиғасының қандай қатысы бар? </a:t>
            </a:r>
            <a:endParaRPr lang="kk-KZ" sz="4400" dirty="0" smtClean="0"/>
          </a:p>
          <a:p>
            <a:r>
              <a:rPr lang="kk-KZ" sz="4400" dirty="0" smtClean="0"/>
              <a:t>Жазушы </a:t>
            </a:r>
            <a:r>
              <a:rPr lang="kk-KZ" sz="4400" dirty="0"/>
              <a:t>желтоқсан оқиғасын эпизод түрінде беру себебі неде?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99429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991944"/>
          </a:xfrm>
        </p:spPr>
        <p:txBody>
          <a:bodyPr>
            <a:normAutofit fontScale="55000" lnSpcReduction="20000"/>
          </a:bodyPr>
          <a:lstStyle/>
          <a:p>
            <a:pPr marL="0" lvl="0" indent="0" algn="ctr">
              <a:buNone/>
            </a:pPr>
            <a:r>
              <a:rPr lang="kk-KZ" sz="6500" b="1" dirty="0" smtClean="0"/>
              <a:t>Эпизодтарды талда</a:t>
            </a:r>
          </a:p>
          <a:p>
            <a:pPr lvl="0"/>
            <a:endParaRPr lang="kk-KZ" sz="2800" dirty="0" smtClean="0"/>
          </a:p>
          <a:p>
            <a:pPr lvl="0"/>
            <a:endParaRPr lang="kk-KZ" sz="2800" dirty="0"/>
          </a:p>
          <a:p>
            <a:pPr lvl="0"/>
            <a:endParaRPr lang="kk-KZ" sz="2800" dirty="0" smtClean="0"/>
          </a:p>
          <a:p>
            <a:pPr marL="514350" lvl="0" indent="-514350">
              <a:buFont typeface="+mj-lt"/>
              <a:buAutoNum type="arabicPeriod"/>
            </a:pPr>
            <a:endParaRPr lang="kk-KZ" sz="2800" b="1" dirty="0"/>
          </a:p>
          <a:p>
            <a:pPr marL="514350" lvl="0" indent="-514350">
              <a:buFont typeface="+mj-lt"/>
              <a:buAutoNum type="arabicPeriod"/>
            </a:pPr>
            <a:r>
              <a:rPr lang="kk-KZ" sz="2800" b="1" dirty="0" smtClean="0"/>
              <a:t>Архаттың </a:t>
            </a:r>
            <a:r>
              <a:rPr lang="kk-KZ" sz="2800" b="1" dirty="0"/>
              <a:t>ағасы Дәурен туралы айтылған  эпизодты тап, эпизод маңызын, айтайын деген мәселесін талда.</a:t>
            </a:r>
            <a:endParaRPr lang="ru-RU" sz="2800" b="1" dirty="0"/>
          </a:p>
          <a:p>
            <a:pPr marL="514350" lvl="0" indent="-514350">
              <a:buFont typeface="+mj-lt"/>
              <a:buAutoNum type="arabicPeriod"/>
            </a:pPr>
            <a:r>
              <a:rPr lang="kk-KZ" sz="2800" b="1" dirty="0"/>
              <a:t>Капитан Базиевке  қатысты эпизодты тап, эпизод маңызын, көтерілген  мәселесін талда.</a:t>
            </a:r>
            <a:endParaRPr lang="ru-RU" sz="2800" b="1" dirty="0"/>
          </a:p>
          <a:p>
            <a:pPr marL="514350" lvl="0" indent="-514350">
              <a:buFont typeface="+mj-lt"/>
              <a:buAutoNum type="arabicPeriod"/>
            </a:pPr>
            <a:r>
              <a:rPr lang="kk-KZ" sz="2800" b="1" dirty="0"/>
              <a:t> Шофер жігітке қатысты эпизодты тап, эпизод маңызын, айтайын деген мәселесін талда.</a:t>
            </a:r>
            <a:endParaRPr lang="ru-RU" sz="2800" b="1" dirty="0"/>
          </a:p>
          <a:p>
            <a:pPr marL="514350" lvl="0" indent="-514350">
              <a:buFont typeface="+mj-lt"/>
              <a:buAutoNum type="arabicPeriod"/>
            </a:pPr>
            <a:r>
              <a:rPr lang="kk-KZ" sz="2800" b="1" dirty="0"/>
              <a:t> Жетісу ауылының ауылсоветі Қақатаевқа қатысты эпизодты тап, эпизод маңызын, айтайын деген мәселесін талда.</a:t>
            </a:r>
            <a:endParaRPr lang="ru-RU" sz="2800" b="1" dirty="0"/>
          </a:p>
          <a:p>
            <a:pPr marL="514350" lvl="0" indent="-514350">
              <a:buFont typeface="+mj-lt"/>
              <a:buAutoNum type="arabicPeriod"/>
            </a:pPr>
            <a:r>
              <a:rPr lang="kk-KZ" sz="2800" b="1" dirty="0"/>
              <a:t> Подполковникке қатысты эпизодты тап, эпизод маңызын, айтайын деген мәселесін талда.</a:t>
            </a:r>
            <a:endParaRPr lang="ru-RU" sz="2800" b="1" dirty="0"/>
          </a:p>
          <a:p>
            <a:pPr marL="514350" lvl="0" indent="-514350">
              <a:buFont typeface="+mj-lt"/>
              <a:buAutoNum type="arabicPeriod"/>
            </a:pPr>
            <a:r>
              <a:rPr lang="kk-KZ" b="1" dirty="0"/>
              <a:t>Архаттың ағасы Дәурен туралы айтылған  эпизодты тап, эпизод маңызын, айтайын деген мәселесін талда.</a:t>
            </a:r>
            <a:endParaRPr lang="ru-RU" b="1" dirty="0"/>
          </a:p>
          <a:p>
            <a:pPr marL="514350" lvl="0" indent="-514350">
              <a:buFont typeface="+mj-lt"/>
              <a:buAutoNum type="arabicPeriod"/>
            </a:pPr>
            <a:r>
              <a:rPr lang="kk-KZ" b="1" dirty="0"/>
              <a:t>Капитан Базиевке  қатысты эпизодты тап, эпизод маңызын, көтерілген  мәселесін талда.</a:t>
            </a:r>
            <a:endParaRPr lang="ru-RU" b="1" dirty="0"/>
          </a:p>
          <a:p>
            <a:pPr marL="514350" lvl="0" indent="-514350">
              <a:buFont typeface="+mj-lt"/>
              <a:buAutoNum type="arabicPeriod"/>
            </a:pPr>
            <a:r>
              <a:rPr lang="kk-KZ" b="1" dirty="0"/>
              <a:t> Шофер жігітке қатысты эпизодты тап, эпизод маңызын, айтайын деген мәселесін талда.</a:t>
            </a:r>
            <a:endParaRPr lang="ru-RU" b="1" dirty="0"/>
          </a:p>
          <a:p>
            <a:pPr marL="514350" lvl="0" indent="-514350">
              <a:buFont typeface="+mj-lt"/>
              <a:buAutoNum type="arabicPeriod"/>
            </a:pPr>
            <a:r>
              <a:rPr lang="kk-KZ" b="1" dirty="0"/>
              <a:t> Жетісу ауылының ауылсоветі Қақатаевқа қатысты эпизодты тап, эпизод маңызын, айтайын деген мәселесін талда.</a:t>
            </a:r>
            <a:endParaRPr lang="ru-RU" b="1" dirty="0"/>
          </a:p>
          <a:p>
            <a:pPr marL="514350" lvl="0" indent="-514350">
              <a:buFont typeface="+mj-lt"/>
              <a:buAutoNum type="arabicPeriod"/>
            </a:pPr>
            <a:r>
              <a:rPr lang="kk-KZ" b="1" dirty="0"/>
              <a:t> Подполковникке қатысты эпизодты тап, эпизод маңызын, айтайын деген мәселесін талда.</a:t>
            </a:r>
            <a:endParaRPr lang="ru-RU" b="1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522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kk-KZ" dirty="0" smtClean="0"/>
              <a:t> Бағалау критерийі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95925608"/>
              </p:ext>
            </p:extLst>
          </p:nvPr>
        </p:nvGraphicFramePr>
        <p:xfrm>
          <a:off x="899592" y="1600200"/>
          <a:ext cx="6912768" cy="4416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2808312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Шығарма композициясын </a:t>
                      </a:r>
                      <a:r>
                        <a:rPr lang="kk-KZ" sz="3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біледі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3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Сюжеттік талдау жасайды</a:t>
                      </a:r>
                      <a:endParaRPr lang="ru-RU" sz="3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Эпизодтарға</a:t>
                      </a:r>
                      <a:r>
                        <a:rPr lang="ru-RU" sz="3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анализ </a:t>
                      </a:r>
                      <a:r>
                        <a:rPr lang="ru-RU" sz="36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жасайды</a:t>
                      </a:r>
                      <a:endParaRPr lang="ru-RU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5292080" y="4437112"/>
            <a:ext cx="3168352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Жұптық бағалау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639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Рефлексия</a:t>
            </a:r>
            <a:br>
              <a:rPr lang="ru-RU" sz="3600" b="1" dirty="0" smtClean="0"/>
            </a:br>
            <a:r>
              <a:rPr lang="ru-RU" sz="3600" b="1" dirty="0" smtClean="0"/>
              <a:t>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7467600" cy="4917160"/>
          </a:xfrm>
        </p:spPr>
        <p:txBody>
          <a:bodyPr>
            <a:normAutofit/>
          </a:bodyPr>
          <a:lstStyle/>
          <a:p>
            <a:r>
              <a:rPr lang="ru-RU" dirty="0"/>
              <a:t>  </a:t>
            </a:r>
            <a:r>
              <a:rPr lang="ru-RU" dirty="0" smtClean="0"/>
              <a:t>Не </a:t>
            </a:r>
            <a:r>
              <a:rPr lang="ru-RU" dirty="0" err="1"/>
              <a:t>себепті</a:t>
            </a:r>
            <a:r>
              <a:rPr lang="ru-RU" dirty="0"/>
              <a:t> </a:t>
            </a:r>
            <a:r>
              <a:rPr lang="ru-RU" dirty="0" err="1"/>
              <a:t>қиын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?</a:t>
            </a:r>
          </a:p>
          <a:p>
            <a:r>
              <a:rPr lang="ru-RU" dirty="0" err="1"/>
              <a:t>Сабақта</a:t>
            </a:r>
            <a:r>
              <a:rPr lang="ru-RU" dirty="0"/>
              <a:t> </a:t>
            </a:r>
            <a:r>
              <a:rPr lang="ru-RU" dirty="0" err="1"/>
              <a:t>нені</a:t>
            </a:r>
            <a:r>
              <a:rPr lang="ru-RU" dirty="0"/>
              <a:t> </a:t>
            </a:r>
            <a:r>
              <a:rPr lang="ru-RU" dirty="0" err="1"/>
              <a:t>білдім,қандай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нәрсе</a:t>
            </a:r>
            <a:r>
              <a:rPr lang="ru-RU" dirty="0"/>
              <a:t> </a:t>
            </a:r>
            <a:r>
              <a:rPr lang="ru-RU" dirty="0" err="1"/>
              <a:t>үйрендім</a:t>
            </a:r>
            <a:r>
              <a:rPr lang="ru-RU" dirty="0"/>
              <a:t>?</a:t>
            </a:r>
          </a:p>
          <a:p>
            <a:r>
              <a:rPr lang="ru-RU" dirty="0" err="1"/>
              <a:t>Сабақта</a:t>
            </a:r>
            <a:r>
              <a:rPr lang="ru-RU" dirty="0"/>
              <a:t> </a:t>
            </a:r>
            <a:r>
              <a:rPr lang="ru-RU" dirty="0" err="1"/>
              <a:t>сіздердің</a:t>
            </a:r>
            <a:r>
              <a:rPr lang="ru-RU" dirty="0"/>
              <a:t> </a:t>
            </a:r>
            <a:r>
              <a:rPr lang="ru-RU" dirty="0" err="1" smtClean="0"/>
              <a:t>болжамдарың</a:t>
            </a:r>
            <a:r>
              <a:rPr lang="ru-RU" dirty="0" smtClean="0"/>
              <a:t> </a:t>
            </a:r>
            <a:r>
              <a:rPr lang="ru-RU" dirty="0" err="1"/>
              <a:t>орындалды</a:t>
            </a:r>
            <a:r>
              <a:rPr lang="ru-RU" dirty="0"/>
              <a:t> </a:t>
            </a:r>
            <a:r>
              <a:rPr lang="ru-RU" dirty="0" err="1"/>
              <a:t>ма</a:t>
            </a:r>
            <a:r>
              <a:rPr lang="ru-RU" dirty="0"/>
              <a:t>?</a:t>
            </a:r>
          </a:p>
          <a:p>
            <a:r>
              <a:rPr lang="ru-RU" dirty="0" err="1"/>
              <a:t>Бүгінгі</a:t>
            </a:r>
            <a:r>
              <a:rPr lang="ru-RU" dirty="0"/>
              <a:t> </a:t>
            </a:r>
            <a:r>
              <a:rPr lang="ru-RU" dirty="0" err="1"/>
              <a:t>сабақтан</a:t>
            </a:r>
            <a:r>
              <a:rPr lang="ru-RU" dirty="0"/>
              <a:t> не </a:t>
            </a:r>
            <a:r>
              <a:rPr lang="ru-RU" dirty="0" err="1" smtClean="0"/>
              <a:t>алдың</a:t>
            </a:r>
            <a:r>
              <a:rPr lang="ru-RU" dirty="0" smtClean="0"/>
              <a:t>?</a:t>
            </a:r>
            <a:endParaRPr lang="ru-RU" dirty="0"/>
          </a:p>
          <a:p>
            <a:r>
              <a:rPr lang="ru-RU" dirty="0" err="1"/>
              <a:t>Сабақ</a:t>
            </a:r>
            <a:r>
              <a:rPr lang="ru-RU" dirty="0"/>
              <a:t> </a:t>
            </a:r>
            <a:r>
              <a:rPr lang="ru-RU" dirty="0" err="1" smtClean="0"/>
              <a:t>сендерге</a:t>
            </a:r>
            <a:r>
              <a:rPr lang="ru-RU" dirty="0" smtClean="0"/>
              <a:t> </a:t>
            </a:r>
            <a:r>
              <a:rPr lang="ru-RU" dirty="0" err="1"/>
              <a:t>қандай</a:t>
            </a:r>
            <a:r>
              <a:rPr lang="ru-RU" dirty="0"/>
              <a:t> ой </a:t>
            </a:r>
            <a:r>
              <a:rPr lang="ru-RU" dirty="0" err="1"/>
              <a:t>тастады</a:t>
            </a:r>
            <a:r>
              <a:rPr lang="ru-RU" dirty="0"/>
              <a:t>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692696"/>
            <a:ext cx="6768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8814876"/>
      </p:ext>
    </p:extLst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193</TotalTime>
  <Words>317</Words>
  <Application>Microsoft Office PowerPoint</Application>
  <PresentationFormat>Экран (4:3)</PresentationFormat>
  <Paragraphs>68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Обычная</vt:lpstr>
      <vt:lpstr>      ІV бөлім: Тәуелсіздік - қасиет тұнған ұлы ұғым     </vt:lpstr>
      <vt:lpstr>Сабақ мақсаты</vt:lpstr>
      <vt:lpstr>Төмендегі терминдермен таныс  </vt:lpstr>
      <vt:lpstr>Презентация PowerPoint</vt:lpstr>
      <vt:lpstr>Сәйкестендір. Не байқадың?</vt:lpstr>
      <vt:lpstr>  Жұпта, топта талда!   </vt:lpstr>
      <vt:lpstr>Презентация PowerPoint</vt:lpstr>
      <vt:lpstr> Бағалау критерийі</vt:lpstr>
      <vt:lpstr>Рефлексия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 бөлім: Туған жерім - аялы алтын бесігім</dc:title>
  <dc:creator>Adiya Yersin</dc:creator>
  <cp:lastModifiedBy>Hp</cp:lastModifiedBy>
  <cp:revision>25</cp:revision>
  <dcterms:created xsi:type="dcterms:W3CDTF">2018-06-14T06:40:20Z</dcterms:created>
  <dcterms:modified xsi:type="dcterms:W3CDTF">2020-04-02T09:14:15Z</dcterms:modified>
</cp:coreProperties>
</file>