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64" r:id="rId3"/>
    <p:sldId id="267" r:id="rId4"/>
    <p:sldId id="258" r:id="rId5"/>
    <p:sldId id="269" r:id="rId6"/>
    <p:sldId id="268" r:id="rId7"/>
    <p:sldId id="262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0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kk.wikipedia.org/wiki/%D0%90%D0%B2%D1%82%D0%BE%D1%8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3717032"/>
            <a:ext cx="6172200" cy="1371600"/>
          </a:xfrm>
        </p:spPr>
        <p:txBody>
          <a:bodyPr>
            <a:normAutofit fontScale="70000" lnSpcReduction="20000"/>
          </a:bodyPr>
          <a:lstStyle/>
          <a:p>
            <a:r>
              <a:rPr lang="kk-KZ" sz="2800" dirty="0" smtClean="0"/>
              <a:t> </a:t>
            </a:r>
            <a:endParaRPr lang="ru-RU" sz="2800" dirty="0"/>
          </a:p>
          <a:p>
            <a:r>
              <a:rPr lang="kk-KZ" sz="2800" b="1" dirty="0" smtClean="0"/>
              <a:t> </a:t>
            </a:r>
            <a:endParaRPr lang="ru-RU" sz="2800" dirty="0"/>
          </a:p>
          <a:p>
            <a:r>
              <a:rPr lang="kk-KZ" sz="2800" b="1" dirty="0"/>
              <a:t>4-сабақ</a:t>
            </a:r>
            <a:endParaRPr lang="ru-RU" sz="2800" dirty="0"/>
          </a:p>
          <a:p>
            <a:r>
              <a:rPr lang="kk-KZ" sz="2800" b="1" dirty="0"/>
              <a:t>Асқар Алтай «Прописка» әңгімесі </a:t>
            </a: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1556792"/>
            <a:ext cx="6172200" cy="2160240"/>
          </a:xfrm>
        </p:spPr>
        <p:txBody>
          <a:bodyPr>
            <a:normAutofit fontScale="90000"/>
          </a:bodyPr>
          <a:lstStyle/>
          <a:p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b="1" dirty="0"/>
              <a:t/>
            </a:r>
            <a:br>
              <a:rPr lang="kk-KZ" b="1" dirty="0"/>
            </a:br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b="1" dirty="0"/>
              <a:t>ІV бөлім: Тәуелсіздік - қасиет тұнған ұлы ұғым </a:t>
            </a:r>
            <a:r>
              <a:rPr lang="ru-RU" dirty="0"/>
              <a:t/>
            </a:r>
            <a:br>
              <a:rPr lang="ru-RU" dirty="0"/>
            </a:br>
            <a:r>
              <a:rPr lang="kk-KZ" b="1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kk-KZ" b="1" dirty="0" smtClean="0"/>
              <a:t>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101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</a:t>
            </a: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 мақсаты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kk-KZ" sz="4800" dirty="0"/>
              <a:t>Эпикалық, поэзиялық шығармалардағы автор бейнесін анықтау.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991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400" b="1" dirty="0"/>
              <a:t>Терминдерді оқы. Топта талда.</a:t>
            </a:r>
            <a:endParaRPr lang="ru-RU" sz="44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kk-KZ" b="1" dirty="0"/>
              <a:t>Автор бейнесі</a:t>
            </a:r>
            <a:r>
              <a:rPr lang="kk-KZ" dirty="0"/>
              <a:t> - әдеби шығармадағы жазушының өз тұлғасы. Оқиғалы шығармаларда </a:t>
            </a:r>
            <a:r>
              <a:rPr lang="kk-KZ" u="sng" dirty="0">
                <a:hlinkClick r:id="rId2" tooltip="Автор"/>
              </a:rPr>
              <a:t>автор</a:t>
            </a:r>
            <a:r>
              <a:rPr lang="kk-KZ" dirty="0"/>
              <a:t> негізінен алғанда оқиғаны баяндаушы болады.</a:t>
            </a:r>
            <a:endParaRPr lang="ru-RU" dirty="0"/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092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/>
              <a:t>Кестені толтыр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2" y="1268760"/>
            <a:ext cx="7467600" cy="5133184"/>
          </a:xfrm>
        </p:spPr>
        <p:txBody>
          <a:bodyPr>
            <a:normAutofit/>
          </a:bodyPr>
          <a:lstStyle/>
          <a:p>
            <a:endParaRPr lang="ru-RU" dirty="0"/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362167"/>
              </p:ext>
            </p:extLst>
          </p:nvPr>
        </p:nvGraphicFramePr>
        <p:xfrm>
          <a:off x="899587" y="1628802"/>
          <a:ext cx="7344820" cy="4456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10"/>
                <a:gridCol w="3672410"/>
              </a:tblGrid>
              <a:tr h="90693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Оқиғалар тізбегі 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0" lang="kk-KZ" sz="1800" b="1" i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Автор бейнесі қалай көрінді? Оқиғалар тізбегіне автордың көзқарасы қандай?</a:t>
                      </a:r>
                      <a:endParaRPr lang="ru-RU" dirty="0"/>
                    </a:p>
                  </a:txBody>
                  <a:tcPr/>
                </a:tc>
              </a:tr>
              <a:tr h="52544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Архаттың  ағасы  Дәурен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2544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Капитан Базиев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544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Шофер жігіт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0693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Жетісу ауылының ауылсоветі Қақатаев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2544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Подполковник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2544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Басты кейіпкер Архат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9500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-тапсырма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r>
              <a:rPr lang="kk-KZ" b="1" dirty="0" smtClean="0"/>
              <a:t>Желтоқсан </a:t>
            </a:r>
            <a:r>
              <a:rPr lang="kk-KZ" b="1" dirty="0"/>
              <a:t>оқиғасына автордың көзқарасы байқалатын жерлерді белгіле, мағынасын ашып айт.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9429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/>
              <a:t> </a:t>
            </a:r>
            <a:r>
              <a:rPr lang="kk-KZ" sz="2800" b="1" dirty="0"/>
              <a:t>3- тапсырма</a:t>
            </a:r>
            <a:endParaRPr lang="ru-RU" sz="2800" dirty="0"/>
          </a:p>
          <a:p>
            <a:r>
              <a:rPr lang="kk-KZ" sz="2800" b="1" dirty="0"/>
              <a:t> Ойды толықтыр. Автор бейнесі осы әңгімеде:</a:t>
            </a:r>
            <a:endParaRPr lang="ru-RU" sz="2800" dirty="0"/>
          </a:p>
          <a:p>
            <a:r>
              <a:rPr lang="kk-KZ" sz="2800" dirty="0"/>
              <a:t>Жұмбақ жан,  себебі </a:t>
            </a:r>
            <a:r>
              <a:rPr lang="kk-KZ" sz="2800" dirty="0" smtClean="0"/>
              <a:t>____________________________________________________________________________________</a:t>
            </a:r>
          </a:p>
          <a:p>
            <a:r>
              <a:rPr lang="kk-KZ" sz="2800" dirty="0" smtClean="0"/>
              <a:t>Көзқарасы </a:t>
            </a:r>
            <a:r>
              <a:rPr lang="kk-KZ" sz="2800" dirty="0"/>
              <a:t>нақты, пікірі әңгімеде айқын көрінеді, мысалы___________________________________________________________________________________________________________________________________________________________________</a:t>
            </a:r>
            <a:endParaRPr lang="ru-RU" sz="2800" dirty="0"/>
          </a:p>
          <a:p>
            <a:r>
              <a:rPr lang="kk-KZ" sz="2800" dirty="0"/>
              <a:t> Ойын еркін айта алмайтын жасқаншақ, дәлелі____________________________________________________________________________________________________________________________________________________________________</a:t>
            </a:r>
            <a:endParaRPr lang="ru-RU" sz="2800" dirty="0"/>
          </a:p>
          <a:p>
            <a:endParaRPr lang="ru-RU" dirty="0"/>
          </a:p>
        </p:txBody>
      </p:sp>
      <p:pic>
        <p:nvPicPr>
          <p:cNvPr id="4" name="Рисунок 3" descr="Ð¿ÐµÑÑÑÐºÐ¾ Ñ ÑÐµÑÐ½Ð¸Ð»Ð°Ð¼Ð¸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16434">
            <a:off x="6056735" y="4587905"/>
            <a:ext cx="1823203" cy="147122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8522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pPr algn="ctr"/>
            <a:r>
              <a:rPr lang="kk-KZ" dirty="0" smtClean="0"/>
              <a:t> Бағалау критерийі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95713002"/>
              </p:ext>
            </p:extLst>
          </p:nvPr>
        </p:nvGraphicFramePr>
        <p:xfrm>
          <a:off x="899592" y="1600200"/>
          <a:ext cx="6912768" cy="4181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2808312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Автор бейнесінің анықтамасын біледі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Шығармадан автор бейнесіне қатысты жолдарды таба алады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Автор бейнесіне анализ жасай алады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5292080" y="4437112"/>
            <a:ext cx="3168352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 бағалау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639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Рефлексия 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980634" y="764704"/>
            <a:ext cx="5694246" cy="47149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  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31640" y="1720840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7" name="Picture 2" descr="Ð Ó©Ò£ÑÐ»ÑÑÐ·Ð´ÑÐº Ð°ÑÐ°Ð»Ñ ÐÐµÑÐ¼ÑÐ´  Ò¯ÑÐ±Ò¯ÑÑÑÑ ÐÐµÐ»Ð¿ÑÐ½ÑÑÑÐµÑ Ð°ÑÐ°Ð»Ñ ÐÐ°Ð´ÑÑÐ°Ñ Ð°ÑÐ°Ð»Ñ ÒÐ°Ð½Ð°ÒÐ°ÑÑÐ°Ð½Ñ  Ð°ÑÐ°Ð»Ñ ÒÑÐ°Ð½ÑÑ Ð°ÑÐ°Ð»Ñ ÐÐ»Ð°Ò£Ð´Ð°ÑÑÑÐ»ÑÒ Ð°ÑÐ°Ð»Ñ ÐÒ¯ÑÑ Ð°ÑÐ°Ð»Ñ ÐÐµÐ»Ð³ÑÑÑÐ·Ð´ÑÐº Ð°ÑÐ°Ð»Ñ ÐÒ£ÑÑÐ°Ñ Ð°ÑÐ°Ð»Ñ Ð Ð°ÒÐ°ÑÑÐ°Ð½Ñ Ð°ÑÐ°Ð»Ñ 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34"/>
          <a:stretch/>
        </p:blipFill>
        <p:spPr bwMode="auto">
          <a:xfrm>
            <a:off x="1187624" y="1340768"/>
            <a:ext cx="7429725" cy="5202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8814876"/>
      </p:ext>
    </p:extLst>
  </p:cSld>
  <p:clrMapOvr>
    <a:masterClrMapping/>
  </p:clrMapOvr>
  <p:transition>
    <p:wipe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166</TotalTime>
  <Words>152</Words>
  <Application>Microsoft Office PowerPoint</Application>
  <PresentationFormat>Экран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Справедливость</vt:lpstr>
      <vt:lpstr>   ІV бөлім: Тәуелсіздік - қасиет тұнған ұлы ұғым     </vt:lpstr>
      <vt:lpstr>Сабақ мақсаты</vt:lpstr>
      <vt:lpstr> Терминдерді оқы. Топта талда.</vt:lpstr>
      <vt:lpstr>Кестені толтыр</vt:lpstr>
      <vt:lpstr>2-тапсырма</vt:lpstr>
      <vt:lpstr>Презентация PowerPoint</vt:lpstr>
      <vt:lpstr> Бағалау критерийі</vt:lpstr>
      <vt:lpstr>Рефлексия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 бөлім: Туған жерім - аялы алтын бесігім</dc:title>
  <dc:creator>Adiya Yersin</dc:creator>
  <cp:lastModifiedBy>Hp</cp:lastModifiedBy>
  <cp:revision>23</cp:revision>
  <dcterms:created xsi:type="dcterms:W3CDTF">2018-06-14T06:40:20Z</dcterms:created>
  <dcterms:modified xsi:type="dcterms:W3CDTF">2020-04-02T09:13:20Z</dcterms:modified>
</cp:coreProperties>
</file>