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4" r:id="rId3"/>
    <p:sldId id="267" r:id="rId4"/>
    <p:sldId id="258" r:id="rId5"/>
    <p:sldId id="268" r:id="rId6"/>
    <p:sldId id="262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3600" dirty="0"/>
              <a:t>ІV бөлім: Тәуелсіздік - қасиет тұнған ұлы ұғым </a:t>
            </a:r>
            <a:r>
              <a:rPr lang="ru-RU" sz="3600" dirty="0"/>
              <a:t/>
            </a:r>
            <a:br>
              <a:rPr lang="ru-RU" sz="3600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717032"/>
            <a:ext cx="6172200" cy="1371600"/>
          </a:xfrm>
        </p:spPr>
        <p:txBody>
          <a:bodyPr>
            <a:normAutofit fontScale="70000" lnSpcReduction="20000"/>
          </a:bodyPr>
          <a:lstStyle/>
          <a:p>
            <a:r>
              <a:rPr lang="kk-KZ" sz="2800" dirty="0" smtClean="0"/>
              <a:t> </a:t>
            </a:r>
            <a:endParaRPr lang="ru-RU" sz="2800" dirty="0"/>
          </a:p>
          <a:p>
            <a:r>
              <a:rPr lang="ru-RU" sz="3200" dirty="0" smtClean="0"/>
              <a:t>1</a:t>
            </a:r>
            <a:r>
              <a:rPr lang="kk-KZ" sz="3200" dirty="0" smtClean="0"/>
              <a:t>-сабақ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kk-KZ" sz="3200" dirty="0"/>
              <a:t>Ерлан Жүніс «Менің атым -Тәуелсіздік» өлеңі      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1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kk-KZ" dirty="0"/>
              <a:t>Көркем шығарманың  мазмұны мен пішіні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ÐÐ°ÑÑÐ¸Ð½ÐºÐ¸ Ð¿Ð¾ Ð·Ð°Ð¿ÑÐ¾ÑÑ Ð¼Ð¸ÑÐµÐ½Ñ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861048"/>
            <a:ext cx="2762250" cy="22204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899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744" cy="1332803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/>
              <a:t>Тәуелсіздік деген сөзді ассосация </a:t>
            </a:r>
            <a:r>
              <a:rPr lang="kk-KZ" sz="4000" dirty="0" smtClean="0"/>
              <a:t>құрастыр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873752"/>
          </a:xfrm>
        </p:spPr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pic>
        <p:nvPicPr>
          <p:cNvPr id="5" name="Рисунок 4" descr="Ð¿ÐµÑÑÑÐºÐ¾ Ñ ÑÐµÑÐ½Ð¸Ð»Ð°Ð¼Ð¸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434">
            <a:off x="6874455" y="5235977"/>
            <a:ext cx="1823203" cy="14712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Овал 7"/>
          <p:cNvSpPr/>
          <p:nvPr/>
        </p:nvSpPr>
        <p:spPr>
          <a:xfrm>
            <a:off x="2987824" y="2957513"/>
            <a:ext cx="2169963" cy="191164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effectLst/>
                <a:latin typeface="Times New Roman"/>
                <a:ea typeface="Calibri"/>
                <a:cs typeface="Times New Roman"/>
              </a:rPr>
              <a:t>тәуелсіздік</a:t>
            </a:r>
            <a:endParaRPr lang="ru-RU" sz="2800" dirty="0">
              <a:effectLst/>
              <a:ea typeface="Calibri"/>
              <a:cs typeface="Times New Roman"/>
            </a:endParaRPr>
          </a:p>
        </p:txBody>
      </p:sp>
      <p:cxnSp>
        <p:nvCxnSpPr>
          <p:cNvPr id="9" name="Прямая соединительная линия 8"/>
          <p:cNvCxnSpPr>
            <a:stCxn id="8" idx="7"/>
          </p:cNvCxnSpPr>
          <p:nvPr/>
        </p:nvCxnSpPr>
        <p:spPr>
          <a:xfrm flipV="1">
            <a:off x="4840003" y="2708920"/>
            <a:ext cx="1604205" cy="528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63688" y="2708920"/>
            <a:ext cx="1460189" cy="528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992403" y="4441884"/>
            <a:ext cx="1765468" cy="787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619672" y="4441884"/>
            <a:ext cx="1604205" cy="528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92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7467600" cy="5133184"/>
          </a:xfrm>
        </p:spPr>
        <p:txBody>
          <a:bodyPr>
            <a:normAutofit/>
          </a:bodyPr>
          <a:lstStyle/>
          <a:p>
            <a:r>
              <a:rPr lang="ru-RU" b="1" dirty="0"/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412776"/>
            <a:ext cx="705678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Ерлан Жүніс «Менің атым -Тәуелсіздік» өлеңін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Шығарманың жанры өлең екеніндігін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дәлелде. 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шығарма – өлең, себебі белгілі-бір ұйқасқа құрылған, бірнеше шумақтан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тапсырма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Өлеңді мәнерлеп оқы. Өлең қалай әсер етті? Өлеңнен алған әсеріңді екі сөйлеммен жаз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50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Тапсырмалар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тапсырма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Өлеңніңде қайталанып келетін сөздің әсері қандай? Автор неліктен қайталайды?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тапсырма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Өлең құрылысына талда.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тапсырма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Өлең идеясы өлеңнің қай жолдары арқылы анықтауға болады?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41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 Бағалау критерийі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4518"/>
              </p:ext>
            </p:extLst>
          </p:nvPr>
        </p:nvGraphicFramePr>
        <p:xfrm>
          <a:off x="899592" y="1600200"/>
          <a:ext cx="6912768" cy="5169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280831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Шығарма жанрын анықтайды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Идеясы берілген өлең жолдарын табады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Өлең құрылысына талдайды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Шығарма жанрын анықтайды</a:t>
                      </a:r>
                      <a:endParaRPr lang="ru-RU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724128" y="5301208"/>
            <a:ext cx="31683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бағалау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39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Рефлексия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0634" y="764704"/>
            <a:ext cx="5694246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</a:t>
            </a:r>
          </a:p>
        </p:txBody>
      </p:sp>
      <p:pic>
        <p:nvPicPr>
          <p:cNvPr id="4" name="Рисунок 3" descr="ÐÐ°ÑÑÐ¸Ð½ÐºÐ¸ Ð¿Ð¾ Ð·Ð°Ð¿ÑÐ¾ÑÑ ÑÐµÑÐ»ÐµÐºÑÐ¸Ñ ÑÒ¯ÑÐ»ÐµÑÑ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058" y="1556792"/>
            <a:ext cx="6353294" cy="4468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8814876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144</TotalTime>
  <Words>107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       ІV бөлім: Тәуелсіздік - қасиет тұнған ұлы ұғым  </vt:lpstr>
      <vt:lpstr>Сабақ мақсаты</vt:lpstr>
      <vt:lpstr>  Тәуелсіздік деген сөзді ассосация құрастыр</vt:lpstr>
      <vt:lpstr>Тапсырмалар</vt:lpstr>
      <vt:lpstr>Тапсырмалар</vt:lpstr>
      <vt:lpstr> Бағалау критерийі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 бөлім: Туған жерім - аялы алтын бесігім</dc:title>
  <dc:creator>Adiya Yersin</dc:creator>
  <cp:lastModifiedBy>Hp</cp:lastModifiedBy>
  <cp:revision>19</cp:revision>
  <dcterms:created xsi:type="dcterms:W3CDTF">2018-06-14T06:40:20Z</dcterms:created>
  <dcterms:modified xsi:type="dcterms:W3CDTF">2020-04-02T09:15:13Z</dcterms:modified>
</cp:coreProperties>
</file>