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4" r:id="rId3"/>
    <p:sldId id="267" r:id="rId4"/>
    <p:sldId id="258" r:id="rId5"/>
    <p:sldId id="268" r:id="rId6"/>
    <p:sldId id="269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556792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sz="4000" b="1" dirty="0">
                <a:effectLst/>
              </a:rPr>
              <a:t>ІV бөлім: Тәуелсіздік - қасиет тұнған ұлы ұғым </a:t>
            </a: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endParaRPr lang="ru-RU" sz="4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3717032"/>
            <a:ext cx="6172200" cy="1371600"/>
          </a:xfrm>
        </p:spPr>
        <p:txBody>
          <a:bodyPr>
            <a:normAutofit fontScale="77500" lnSpcReduction="20000"/>
          </a:bodyPr>
          <a:lstStyle/>
          <a:p>
            <a:r>
              <a:rPr lang="kk-KZ" sz="2800" dirty="0" smtClean="0"/>
              <a:t> </a:t>
            </a:r>
            <a:endParaRPr lang="ru-RU" sz="2800" dirty="0"/>
          </a:p>
          <a:p>
            <a:r>
              <a:rPr lang="ru-RU" sz="3200" b="1" dirty="0" smtClean="0">
                <a:effectLst/>
              </a:rPr>
              <a:t>2</a:t>
            </a:r>
            <a:r>
              <a:rPr lang="kk-KZ" sz="3200" b="1" dirty="0" smtClean="0">
                <a:effectLst/>
              </a:rPr>
              <a:t>-сабақ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r>
              <a:rPr lang="kk-KZ" sz="3200" b="1" dirty="0">
                <a:effectLst/>
              </a:rPr>
              <a:t>Ерлан Жүніс «Менің атым -Тәуелсіздік» өлеңі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210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kk-KZ" dirty="0" smtClean="0">
                <a:latin typeface="+mj-lt"/>
              </a:rPr>
              <a:t> </a:t>
            </a:r>
            <a:r>
              <a:rPr lang="kk-KZ" sz="4400" dirty="0"/>
              <a:t>Көркем шығармалардан орта көлемді үзінділерді мәнерлеп оқу, жатқа  айту</a:t>
            </a:r>
            <a:endParaRPr lang="ru-RU" sz="4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 мақсаты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991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944" cy="4873752"/>
          </a:xfrm>
        </p:spPr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024744" cy="1143000"/>
          </a:xfrm>
        </p:spPr>
        <p:txBody>
          <a:bodyPr>
            <a:norm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Ойлан. Топта талда.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Ð¿ÐµÑÑÑÐºÐ¾ Ñ ÑÐµÑÐ½Ð¸Ð»Ð°Ð¼Ð¸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6434">
            <a:off x="6874455" y="5235977"/>
            <a:ext cx="1823203" cy="14712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899592" y="2132856"/>
            <a:ext cx="68864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dirty="0"/>
              <a:t>Автор бейнесі  деген терминді қалай түсінесің? </a:t>
            </a:r>
            <a:r>
              <a:rPr lang="kk-KZ" sz="4400" dirty="0" smtClean="0"/>
              <a:t>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06092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132856"/>
            <a:ext cx="7467600" cy="4269088"/>
          </a:xfrm>
        </p:spPr>
        <p:txBody>
          <a:bodyPr>
            <a:normAutofit fontScale="25000" lnSpcReduction="20000"/>
          </a:bodyPr>
          <a:lstStyle/>
          <a:p>
            <a:r>
              <a:rPr lang="ru-RU" sz="11200" b="1" dirty="0">
                <a:latin typeface="+mj-lt"/>
              </a:rPr>
              <a:t> </a:t>
            </a:r>
            <a:r>
              <a:rPr lang="ru-RU" sz="11200" b="1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kk-KZ" sz="11200" b="1" dirty="0"/>
              <a:t>1-тапсырма </a:t>
            </a:r>
            <a:endParaRPr lang="ru-RU" sz="11200" dirty="0"/>
          </a:p>
          <a:p>
            <a:r>
              <a:rPr lang="kk-KZ" sz="11200" dirty="0"/>
              <a:t>Темір шымылдық түрілерін көрдім, </a:t>
            </a:r>
            <a:endParaRPr lang="ru-RU" sz="11200" dirty="0"/>
          </a:p>
          <a:p>
            <a:r>
              <a:rPr lang="kk-KZ" sz="11200" dirty="0"/>
              <a:t>Сахнаға шықты жас өмір! Алты жасымда! </a:t>
            </a:r>
            <a:endParaRPr lang="ru-RU" sz="11200" dirty="0"/>
          </a:p>
          <a:p>
            <a:r>
              <a:rPr lang="kk-KZ" sz="11200" dirty="0"/>
              <a:t>Жылаған жоқпын, сұраған жоқпын анамнан, </a:t>
            </a:r>
            <a:endParaRPr lang="ru-RU" sz="11200" dirty="0"/>
          </a:p>
          <a:p>
            <a:r>
              <a:rPr lang="kk-KZ" sz="11200" dirty="0"/>
              <a:t>Сол күні жаңа әнұран айтып оралған, </a:t>
            </a:r>
            <a:endParaRPr lang="ru-RU" sz="11200" dirty="0"/>
          </a:p>
          <a:p>
            <a:r>
              <a:rPr lang="kk-KZ" sz="11200" dirty="0"/>
              <a:t>Сол түні неге ұйықтамай маған </a:t>
            </a:r>
            <a:endParaRPr lang="ru-RU" sz="11200" dirty="0"/>
          </a:p>
          <a:p>
            <a:r>
              <a:rPr lang="kk-KZ" sz="11200" dirty="0"/>
              <a:t>бір аңыз айтып шыққанын </a:t>
            </a:r>
            <a:endParaRPr lang="ru-RU" sz="11200" dirty="0"/>
          </a:p>
          <a:p>
            <a:r>
              <a:rPr lang="kk-KZ" sz="11200" dirty="0"/>
              <a:t>Ұл жайлы Күннен жаралған, - </a:t>
            </a:r>
            <a:r>
              <a:rPr lang="kk-KZ" sz="11200" b="1" dirty="0"/>
              <a:t>деген жолдардан не байқадың, автор ойын кеңейтіп айт.</a:t>
            </a:r>
            <a:endParaRPr lang="ru-RU" sz="11200" dirty="0"/>
          </a:p>
          <a:p>
            <a:pPr fontAlgn="base"/>
            <a:r>
              <a:rPr lang="kk-KZ" sz="8600" b="1" dirty="0"/>
              <a:t> </a:t>
            </a:r>
            <a:endParaRPr lang="ru-RU" sz="8600" dirty="0"/>
          </a:p>
          <a:p>
            <a:r>
              <a:rPr lang="kk-KZ" sz="5000" dirty="0">
                <a:latin typeface="+mj-lt"/>
              </a:rPr>
              <a:t/>
            </a:r>
            <a:br>
              <a:rPr lang="kk-KZ" sz="5000" dirty="0">
                <a:latin typeface="+mj-lt"/>
              </a:rPr>
            </a:br>
            <a:endParaRPr lang="kk-KZ" sz="5000" dirty="0" smtClean="0">
              <a:latin typeface="+mj-lt"/>
            </a:endParaRPr>
          </a:p>
          <a:p>
            <a:endParaRPr lang="kk-KZ" dirty="0"/>
          </a:p>
          <a:p>
            <a:endParaRPr lang="kk-KZ" dirty="0" smtClean="0"/>
          </a:p>
          <a:p>
            <a:r>
              <a:rPr lang="kk-KZ" dirty="0" smtClean="0"/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0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k-KZ" sz="3200" b="1" dirty="0"/>
              <a:t>2- тапсырма </a:t>
            </a:r>
            <a:endParaRPr lang="ru-RU" sz="3200" dirty="0"/>
          </a:p>
          <a:p>
            <a:pPr fontAlgn="base"/>
            <a:r>
              <a:rPr lang="kk-KZ" sz="3200" dirty="0"/>
              <a:t>Анасы мен баласы арасында түсіністік немесе байланыс туралы жазылған жолдарды тауып оқы. Мағынасын түсіндір. Егер қара сөзбен жазылса, анасы мен баласының арасында қандай диалог болуы мүмкін еді? 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Жұпта </a:t>
            </a:r>
            <a:r>
              <a:rPr lang="kk-KZ" b="1" dirty="0" smtClean="0"/>
              <a:t>талда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76869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842620"/>
          </a:xfrm>
        </p:spPr>
        <p:txBody>
          <a:bodyPr/>
          <a:lstStyle/>
          <a:p>
            <a:r>
              <a:rPr lang="kk-KZ" b="1" dirty="0"/>
              <a:t> 3- тапсырма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600" b="1" dirty="0" smtClean="0"/>
              <a:t>Өлеңде </a:t>
            </a:r>
            <a:r>
              <a:rPr lang="kk-KZ" sz="3600" b="1" dirty="0"/>
              <a:t>өзіңе ұнаған шумақты таңда. Жаттап ал.</a:t>
            </a:r>
            <a:r>
              <a:rPr lang="kk-KZ" sz="3600" dirty="0"/>
              <a:t> 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56357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80634" y="764704"/>
            <a:ext cx="5694246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Рефлексия </a:t>
            </a:r>
            <a:endParaRPr lang="ru-RU" sz="3600" b="1" dirty="0"/>
          </a:p>
        </p:txBody>
      </p:sp>
      <p:pic>
        <p:nvPicPr>
          <p:cNvPr id="1026" name="Picture 2" descr="ÐÐ°ÑÑÐ¸Ð½ÐºÐ¸ Ð¿Ð¾ Ð·Ð°Ð¿ÑÐ¾ÑÑ ÑÐµÑÐ»ÐµÐºÑÐ¸Ñ ÑÒ¯ÑÐ»ÐµÑÑ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3574"/>
            <a:ext cx="8064896" cy="482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814876"/>
      </p:ext>
    </p:extLst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150</TotalTime>
  <Words>135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Твердый переплет</vt:lpstr>
      <vt:lpstr>       ІV бөлім: Тәуелсіздік - қасиет тұнған ұлы ұғым  </vt:lpstr>
      <vt:lpstr>Сабақ мақсаты</vt:lpstr>
      <vt:lpstr>Ойлан. Топта талда.</vt:lpstr>
      <vt:lpstr>Тапсырмалар</vt:lpstr>
      <vt:lpstr>Жұпта талда</vt:lpstr>
      <vt:lpstr> 3- тапсырма</vt:lpstr>
      <vt:lpstr>Рефлексия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 бөлім: Туған жерім - аялы алтын бесігім</dc:title>
  <dc:creator>Adiya Yersin</dc:creator>
  <cp:lastModifiedBy>Hp</cp:lastModifiedBy>
  <cp:revision>19</cp:revision>
  <dcterms:created xsi:type="dcterms:W3CDTF">2018-06-14T06:40:20Z</dcterms:created>
  <dcterms:modified xsi:type="dcterms:W3CDTF">2020-04-02T09:13:56Z</dcterms:modified>
</cp:coreProperties>
</file>