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5616624"/>
          </a:xfrm>
          <a:ln w="12700">
            <a:solidFill>
              <a:schemeClr val="tx1"/>
            </a:solidFill>
            <a:prstDash val="dashDot"/>
          </a:ln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</a:rPr>
              <a:t>Қарағанды облысы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Саран қаласы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Ақтас кентінің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№13 ЖББМ-тің қазақ тілі мен 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әдебиеті мұғалімі </a:t>
            </a:r>
            <a:br>
              <a:rPr lang="kk-KZ" b="1" dirty="0" smtClean="0">
                <a:solidFill>
                  <a:srgbClr val="002060"/>
                </a:solidFill>
              </a:rPr>
            </a:br>
            <a:r>
              <a:rPr lang="kk-KZ" b="1" dirty="0" smtClean="0">
                <a:solidFill>
                  <a:srgbClr val="002060"/>
                </a:solidFill>
              </a:rPr>
              <a:t>Мардашева Эльмира Маулетовна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91680" y="764704"/>
            <a:ext cx="59046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 мен әдебиеті</a:t>
            </a:r>
          </a:p>
          <a:p>
            <a:pPr algn="ctr"/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9-сынып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412776"/>
            <a:ext cx="777686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 smtClean="0"/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Қазақстандық өнертапқыштар</a:t>
            </a: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Оқу мақсаты: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 smtClean="0"/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9.4.2.1- эссе құрылымы мен дамуын сақтап,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мәселе бойынша  ұсынылған шешімнің артықшылығы мен кемшілік тұстарын салыстыра отырып, өз ойын дәлелдеп жазу.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9.4.3.1-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жазба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жұмыстарына афоризмдерді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қолдану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4303" y="260648"/>
            <a:ext cx="6961073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Берілген мақал-мәтелді түсініп оқып, </a:t>
            </a:r>
          </a:p>
          <a:p>
            <a:pPr algn="ctr"/>
            <a:r>
              <a:rPr lang="kk-KZ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суреттерге қарап сабақтың не </a:t>
            </a:r>
          </a:p>
          <a:p>
            <a:pPr algn="ctr"/>
            <a:r>
              <a:rPr lang="kk-KZ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 болатынын болжайық. 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lvl="0"/>
            <a:r>
              <a:rPr lang="kk-KZ" sz="4400" i="1" dirty="0" smtClean="0">
                <a:latin typeface="Times New Roman" pitchFamily="18" charset="0"/>
                <a:cs typeface="Times New Roman" pitchFamily="18" charset="0"/>
              </a:rPr>
              <a:t>Ғылым – еңбектің жемісі.</a:t>
            </a:r>
          </a:p>
          <a:p>
            <a:pPr lvl="0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4400" i="1" dirty="0" smtClean="0">
                <a:latin typeface="Times New Roman" pitchFamily="18" charset="0"/>
                <a:cs typeface="Times New Roman" pitchFamily="18" charset="0"/>
              </a:rPr>
              <a:t>Білімнің аспайтұғын қыры,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400" i="1" dirty="0" smtClean="0">
                <a:latin typeface="Times New Roman" pitchFamily="18" charset="0"/>
                <a:cs typeface="Times New Roman" pitchFamily="18" charset="0"/>
              </a:rPr>
              <a:t>ашпайтұғын сыры жоқ.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alekseybalabanov.ru/wp-content/uploads/2017/09/robot-dlja-rebenka_1.jpg"/>
          <p:cNvPicPr>
            <a:picLocks noChangeAspect="1" noChangeArrowheads="1"/>
          </p:cNvPicPr>
          <p:nvPr/>
        </p:nvPicPr>
        <p:blipFill>
          <a:blip r:embed="rId2" cstate="print"/>
          <a:srcRect l="24490" r="24490"/>
          <a:stretch>
            <a:fillRect/>
          </a:stretch>
        </p:blipFill>
        <p:spPr bwMode="auto">
          <a:xfrm>
            <a:off x="6372200" y="4437112"/>
            <a:ext cx="1872208" cy="2180720"/>
          </a:xfrm>
          <a:prstGeom prst="rect">
            <a:avLst/>
          </a:prstGeom>
          <a:noFill/>
        </p:spPr>
      </p:pic>
      <p:pic>
        <p:nvPicPr>
          <p:cNvPr id="1028" name="Picture 4" descr="http://st2.depositphotos.com/1457362/7950/v/950/depositphotos_79507182-stock-illustration-science-emblem.jpg"/>
          <p:cNvPicPr>
            <a:picLocks noChangeAspect="1" noChangeArrowheads="1"/>
          </p:cNvPicPr>
          <p:nvPr/>
        </p:nvPicPr>
        <p:blipFill>
          <a:blip r:embed="rId3" cstate="print"/>
          <a:srcRect l="8333" t="6354" r="5556" b="11046"/>
          <a:stretch>
            <a:fillRect/>
          </a:stretch>
        </p:blipFill>
        <p:spPr bwMode="auto">
          <a:xfrm>
            <a:off x="1259632" y="4581128"/>
            <a:ext cx="2448272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75608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i="1" dirty="0" smtClean="0"/>
              <a:t> </a:t>
            </a:r>
            <a:r>
              <a:rPr lang="ru-RU" sz="4400" i="1" dirty="0" err="1" smtClean="0">
                <a:solidFill>
                  <a:srgbClr val="002060"/>
                </a:solidFill>
              </a:rPr>
              <a:t>Оқылым</a:t>
            </a:r>
            <a:endParaRPr lang="ru-RU" sz="4400" i="1" dirty="0" smtClean="0">
              <a:solidFill>
                <a:srgbClr val="002060"/>
              </a:solidFill>
            </a:endParaRPr>
          </a:p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Мәтінді оқып, жаңа сөздермен таныс.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Оқулық,  5-тапсырма 119бет</a:t>
            </a:r>
            <a:endParaRPr lang="kk-KZ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kk-KZ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Сөздікпен жұмыс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512" y="2276872"/>
            <a:ext cx="88214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басқаруға болады           можно управлять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тербеледі                         качается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тербеле бастайды           начинает качаться             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таңдап қоя алады           может выбирать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созуға болады                 можно продлить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тоңып қалды                   замерз (-ла)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ауырып қалды                 заболел (-а)   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849694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i="1" dirty="0" smtClean="0"/>
              <a:t> </a:t>
            </a:r>
            <a:r>
              <a:rPr lang="kk-KZ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Жоғарыда берілген материалдарды пайдаланып </a:t>
            </a:r>
          </a:p>
          <a:p>
            <a:r>
              <a:rPr lang="kk-KZ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сұрақтарға жауап бер:</a:t>
            </a:r>
          </a:p>
          <a:p>
            <a:endParaRPr lang="ru-RU" sz="3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indent="-914400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 Электронды бесікті ойлап тапқан қай ғалым?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 «Smart бесік» не арқылы жұмыс істейді?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3. Бесік қанша режим және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қанша уақыт бойынша жұмыс жасайды?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4. Бесік қай уақытта тербетіле бастайды?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5. Қандай дыбыстық ескертуді тыңдай аласыз?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260648"/>
            <a:ext cx="257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i="1" dirty="0" err="1" smtClean="0">
                <a:solidFill>
                  <a:srgbClr val="002060"/>
                </a:solidFill>
              </a:rPr>
              <a:t>Жазылым</a:t>
            </a:r>
            <a:endParaRPr lang="ru-RU" sz="4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268760"/>
          <a:ext cx="8424936" cy="392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Міндетті деңгей 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Мүмкін деңгей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119-бет.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5-тапсырма.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1.Мәтінді оқы.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Тақырып қой.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Негізгі ойды анықта.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4.Қосымша ойды анықта.</a:t>
                      </a:r>
                      <a:r>
                        <a:rPr lang="kk-KZ" sz="2800" b="1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«Жас өнертапқыш» тақырыбында дәйекті шағын эссе жаз.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Эссеге қойылатын талаптар: 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120-бет 9-тапсырмада берілген.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476672"/>
            <a:ext cx="37030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fsd.multiurok.ru/html/2018/11/12/s_5be973f78b1c5/img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6792"/>
            <a:ext cx="734481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1397000"/>
          <a:ext cx="7560840" cy="3102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0"/>
                <a:gridCol w="3780420"/>
              </a:tblGrid>
              <a:tr h="648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Міндетті деңгей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Мүмкін деңгей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354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6-тап.119б</a:t>
                      </a: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«Егер мен ғалым болсам ...» 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деген тақырыпта шағын монолог құрап жаз.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332656"/>
            <a:ext cx="39805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400" dirty="0" smtClean="0">
                <a:solidFill>
                  <a:srgbClr val="002060"/>
                </a:solidFill>
              </a:rPr>
              <a:t>Үй тапсырмасы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99592" y="260648"/>
            <a:ext cx="400609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4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Кері байланыс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16832"/>
            <a:ext cx="8208912" cy="2589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6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1. Бүгін не білдің?</a:t>
            </a:r>
            <a:endParaRPr lang="ru-RU" sz="3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6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2. Сабақ барысында қандай жаңа сөздерді меңгердің?</a:t>
            </a:r>
            <a:endParaRPr lang="ru-RU" sz="3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6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3. Сабақ бойынша қандай сұрағың бар? </a:t>
            </a:r>
            <a:endParaRPr lang="ru-RU" sz="36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7" name="Picture 3" descr="http://chuvashcable.ru/assets/templates/html/images/a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466850" cy="1466851"/>
          </a:xfrm>
          <a:prstGeom prst="rect">
            <a:avLst/>
          </a:prstGeom>
          <a:noFill/>
        </p:spPr>
      </p:pic>
      <p:pic>
        <p:nvPicPr>
          <p:cNvPr id="1029" name="Picture 5" descr="https://bestgif.su/_ph/38/2/75306518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725144"/>
            <a:ext cx="2088232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271</Words>
  <Application>Microsoft Office PowerPoint</Application>
  <PresentationFormat>Экран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Қарағанды облысы Саран қаласы Ақтас кентінің №13 ЖББМ-тің қазақ тілі мен  әдебиеті мұғалімі  Мардашева Эльмира Маулетовна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Қарағанды облысы Саран қаласы Ақтас кентінің №13 ЖББМ-тің қазақ тілі мен  әдебиеті мұғалімі  Мардашева Эльмира Маулетовна</dc:title>
  <dc:creator>Эльмира Мардашева</dc:creator>
  <cp:lastModifiedBy>Hp</cp:lastModifiedBy>
  <cp:revision>4</cp:revision>
  <dcterms:created xsi:type="dcterms:W3CDTF">2020-04-01T07:58:48Z</dcterms:created>
  <dcterms:modified xsi:type="dcterms:W3CDTF">2020-04-02T06:58:38Z</dcterms:modified>
</cp:coreProperties>
</file>