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5FE227C-8682-4AB6-965A-0D210764E5EE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DFAFD98-D150-4C4C-B62A-76D441152F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5229200"/>
            <a:ext cx="8272362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848600" cy="545231"/>
          </a:xfrm>
        </p:spPr>
        <p:txBody>
          <a:bodyPr/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10 c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ынып   Қазақ тілі мен әдебиеті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340767"/>
            <a:ext cx="7776864" cy="2827003"/>
          </a:xfrm>
        </p:spPr>
        <p:txBody>
          <a:bodyPr>
            <a:norm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kk-KZ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Сабақтың тақырыбы</a:t>
            </a:r>
            <a:r>
              <a:rPr lang="kk-KZ" sz="4000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: </a:t>
            </a:r>
            <a:endParaRPr lang="kk-KZ" sz="4000" b="1" dirty="0" smtClean="0">
              <a:solidFill>
                <a:srgbClr val="C00000"/>
              </a:solidFill>
              <a:latin typeface="Times New Roman" panose="02020603050405020304" pitchFamily="18" charset="0"/>
              <a:ea typeface="宋体" charset="-122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kk-KZ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«Нашақорлық - қоғамдық дерт»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ea typeface="宋体" charset="-122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285557" y="5229200"/>
            <a:ext cx="7428424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6400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Оқу мақсаттары:</a:t>
            </a:r>
            <a:r>
              <a:rPr lang="kk-KZ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sz="6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10.3.1.1.-мәтіндегі негізгі және қосымша ақпараттарды анықтай отырып, факті мен көзқарасты ажырату, мәтін идеясымен байланысын анықтау</a:t>
            </a:r>
            <a:endParaRPr lang="ru-RU" sz="6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6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10.5.2.2.құрмалас сөйлемдердің (аралас) жасалу жолдарын білу, жазба жұмыстарында орынды қолдану </a:t>
            </a:r>
            <a:endParaRPr lang="ru-RU" sz="6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endParaRPr lang="kk-KZ" sz="2800" b="1" dirty="0">
              <a:solidFill>
                <a:srgbClr val="FF0000"/>
              </a:solidFill>
              <a:latin typeface="Times New Roman" panose="02020603050405020304" pitchFamily="18" charset="0"/>
              <a:ea typeface="宋体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о официальным данным, наркомания в Омской области идет на спад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0"/>
            <a:ext cx="2520280" cy="147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76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396" y="548680"/>
            <a:ext cx="7991673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kk-KZ" sz="3000" b="1" spc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sz="3000" b="1" spc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sz="3000" b="1" spc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sz="3000" b="1" spc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b="1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sz="3000" b="1" spc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«</a:t>
            </a:r>
            <a:r>
              <a:rPr lang="kk-KZ" sz="4400" b="1" spc="0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Нашақорлық - қоғамдық дерт»</a:t>
            </a:r>
            <a:r>
              <a:rPr lang="ru-RU" sz="4400" b="1" spc="0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ru-RU" sz="4400" b="1" spc="0" dirty="0">
                <a:solidFill>
                  <a:srgbClr val="C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4039" y="1628800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Мәтінді оқыңыз:</a:t>
            </a: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1987 жылы 7 желтоқсанда БҰҰ Бас ассамблеясына мүше мемлекеттер 26 маусымды «Халықаралық нашақорлықпен күрес күні» деп жариялады. Себебі нашақорлық барлық халыққа ортақ әлеуметтік мәселеге айналды. Нашақорлық – есірткі пайдалануға құмарлық. Ол ағзаның психикалық және физикалық қызметтерінің бұзылуына әкеледі. </a:t>
            </a: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Есірткі – адамның миын, психикасын, ішкі органдарын біртіндеп бұзады.</a:t>
            </a:r>
            <a:r>
              <a:rPr lang="kk-KZ" sz="200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Есірткі </a:t>
            </a:r>
            <a:r>
              <a:rPr lang="kk-KZ" sz="200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адамды 3-4 жылдың ішінде ақыл - есінен айырады және де </a:t>
            </a:r>
            <a:r>
              <a:rPr lang="kk-KZ" sz="2000" dirty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2000" dirty="0" smtClean="0">
                <a:solidFill>
                  <a:srgbClr val="292934"/>
                </a:solidFill>
                <a:latin typeface="Times New Roman" pitchFamily="18" charset="0"/>
                <a:cs typeface="Times New Roman" pitchFamily="18" charset="0"/>
              </a:rPr>
              <a:t>ашақорлар өз – өзін сақтау түйсігін жоғалтады. Қазақстанда есірткі таратушылар жауапқа тартылып, өмір бойы бас бостандығынан айырылады.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Буклет &quot;Остановим наркоманию вместе!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Буклет &quot;Остановим наркоманию вместе!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0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8229600" cy="5496272"/>
          </a:xfrm>
        </p:spPr>
        <p:txBody>
          <a:bodyPr/>
          <a:lstStyle/>
          <a:p>
            <a:pPr marL="0" indent="0">
              <a:buNone/>
            </a:pPr>
            <a:r>
              <a:rPr lang="kk-KZ" sz="2800" b="1" spc="-100" dirty="0" smtClean="0">
                <a:latin typeface="Times New Roman" pitchFamily="18" charset="0"/>
                <a:ea typeface="+mj-ea"/>
                <a:cs typeface="Times New Roman" pitchFamily="18" charset="0"/>
              </a:rPr>
              <a:t>Тапсырма:  Мәтін бойынша кестеге негізгі және қосымша ақпаратты анықтап жаз.</a:t>
            </a:r>
          </a:p>
          <a:p>
            <a:pPr marL="0" indent="0">
              <a:buNone/>
            </a:pPr>
            <a:endParaRPr lang="kk-KZ" b="1" spc="-1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658492"/>
              </p:ext>
            </p:extLst>
          </p:nvPr>
        </p:nvGraphicFramePr>
        <p:xfrm>
          <a:off x="467544" y="2204864"/>
          <a:ext cx="8136904" cy="3024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9953"/>
                <a:gridCol w="4186951"/>
              </a:tblGrid>
              <a:tr h="792088"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Негізгі ақпарат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Қосымша ақпарат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322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6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altLang="zh-CN" sz="2400" b="1" spc="0" dirty="0" smtClean="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+mn-cs"/>
              </a:rPr>
              <a:t/>
            </a:r>
            <a:br>
              <a:rPr lang="kk-KZ" altLang="zh-CN" sz="2400" b="1" spc="0" dirty="0" smtClean="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+mn-cs"/>
              </a:rPr>
            </a:br>
            <a:r>
              <a:rPr lang="kk-KZ" altLang="zh-CN" sz="2400" b="1" spc="0" dirty="0" smtClean="0">
                <a:solidFill>
                  <a:srgbClr val="000000"/>
                </a:solidFill>
                <a:latin typeface="Times New Roman" pitchFamily="18" charset="0"/>
                <a:ea typeface="宋体" charset="-122"/>
                <a:cs typeface="+mn-cs"/>
              </a:rPr>
              <a:t>   Мәтіндегі құрмалас сөйлемдерді тауып, дәптеріңе жазыңыз. Жасалу жолдарын түсіндіріңіз.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2980928"/>
          </a:xfrm>
        </p:spPr>
        <p:txBody>
          <a:bodyPr>
            <a:normAutofit fontScale="77500" lnSpcReduction="20000"/>
          </a:bodyPr>
          <a:lstStyle/>
          <a:p>
            <a:r>
              <a:rPr lang="kk-KZ" dirty="0" smtClean="0"/>
              <a:t>1.</a:t>
            </a:r>
            <a:r>
              <a:rPr lang="ru-RU" dirty="0" smtClean="0"/>
              <a:t>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kk-KZ" dirty="0" smtClean="0"/>
          </a:p>
          <a:p>
            <a:endParaRPr lang="kk-KZ" dirty="0"/>
          </a:p>
          <a:p>
            <a:endParaRPr lang="kk-KZ" dirty="0" smtClean="0"/>
          </a:p>
          <a:p>
            <a:r>
              <a:rPr lang="kk-KZ" dirty="0" smtClean="0"/>
              <a:t>2.</a:t>
            </a:r>
            <a:r>
              <a:rPr lang="ru-RU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kk-KZ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22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735360"/>
          </a:xfrm>
        </p:spPr>
        <p:txBody>
          <a:bodyPr>
            <a:normAutofit fontScale="90000"/>
          </a:bodyPr>
          <a:lstStyle/>
          <a:p>
            <a:r>
              <a:rPr lang="kk-KZ" sz="2000" b="1" spc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/>
            </a:r>
            <a:br>
              <a:rPr lang="kk-KZ" sz="2000" b="1" spc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</a:br>
            <a:r>
              <a:rPr lang="kk-KZ" sz="2700" b="1" spc="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Тапсырма: Берілген сөз тіркестерін байланыс тәсілі мен түріне қарай бөліп жазыңыз</a:t>
            </a:r>
            <a:endParaRPr lang="ru-RU" sz="2700" b="1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204864"/>
            <a:ext cx="8229600" cy="1080120"/>
          </a:xfrm>
        </p:spPr>
        <p:txBody>
          <a:bodyPr>
            <a:noAutofit/>
          </a:bodyPr>
          <a:lstStyle/>
          <a:p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Тазалық сақтау, уақытында тамақтану, жаттығу жасау, майлы тағам, спортпен айналысу, </a:t>
            </a:r>
            <a:r>
              <a:rPr lang="kk-KZ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таңертең жүгіру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51520" y="4509120"/>
            <a:ext cx="8229600" cy="123142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32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0000"/>
                </a:solidFill>
              </a:rPr>
              <a:t>Тапсырма: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76490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4000" i="1" u="sng" dirty="0">
                <a:latin typeface="Times New Roman"/>
                <a:ea typeface="Calibri"/>
                <a:cs typeface="Times New Roman"/>
              </a:rPr>
              <a:t>Қажетті сөздер: </a:t>
            </a:r>
            <a:r>
              <a:rPr lang="kk-KZ" sz="4000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жүйке, құмарлық</a:t>
            </a:r>
            <a:r>
              <a:rPr lang="kk-KZ" sz="4000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, есірткі</a:t>
            </a:r>
            <a:r>
              <a:rPr lang="kk-KZ" sz="4000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kk-KZ" sz="4000" i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ем, </a:t>
            </a:r>
            <a:r>
              <a:rPr lang="kk-KZ" sz="4000" i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айырылу. </a:t>
            </a:r>
            <a:endParaRPr lang="ru-RU" sz="40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r>
              <a:rPr lang="kk-KZ" sz="4000" dirty="0" smtClean="0"/>
              <a:t>Қажетті сөздерді қолданып, мәтіннің негізгі идеясын жазыңыз.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5552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347864" y="3789040"/>
            <a:ext cx="2853665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5125" lvl="0" indent="-284163" algn="r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kk-KZ" altLang="en-US" sz="2000" b="1" kern="0" dirty="0" smtClean="0">
                <a:solidFill>
                  <a:srgbClr val="000000"/>
                </a:solidFill>
                <a:latin typeface="Times New Roman" pitchFamily="18" charset="0"/>
                <a:ea typeface="宋体"/>
              </a:rPr>
              <a:t>Үйге тапсырма:</a:t>
            </a:r>
          </a:p>
          <a:p>
            <a:pPr marL="365125" lvl="0" indent="-284163" algn="r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endParaRPr lang="kk-KZ" altLang="en-US" sz="2000" b="1" kern="0" dirty="0">
              <a:solidFill>
                <a:srgbClr val="000000"/>
              </a:solidFill>
              <a:latin typeface="Times New Roman" pitchFamily="18" charset="0"/>
              <a:ea typeface="宋体"/>
            </a:endParaRPr>
          </a:p>
          <a:p>
            <a:pPr marL="365125" lvl="0" indent="-284163" algn="r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</a:pPr>
            <a:r>
              <a:rPr lang="kk-KZ" altLang="en-US" sz="2000" b="1" kern="0" dirty="0" smtClean="0">
                <a:solidFill>
                  <a:srgbClr val="000000"/>
                </a:solidFill>
                <a:latin typeface="Times New Roman" pitchFamily="18" charset="0"/>
                <a:ea typeface="宋体"/>
              </a:rPr>
              <a:t>104 </a:t>
            </a:r>
            <a:r>
              <a:rPr lang="kk-KZ" altLang="en-US" sz="2000" b="1" kern="0" dirty="0">
                <a:solidFill>
                  <a:srgbClr val="000000"/>
                </a:solidFill>
                <a:latin typeface="Times New Roman" pitchFamily="18" charset="0"/>
                <a:ea typeface="宋体"/>
              </a:rPr>
              <a:t>бет, </a:t>
            </a:r>
            <a:r>
              <a:rPr lang="kk-KZ" altLang="en-US" sz="2000" b="1" kern="0" dirty="0" smtClean="0">
                <a:solidFill>
                  <a:srgbClr val="000000"/>
                </a:solidFill>
                <a:latin typeface="Times New Roman" pitchFamily="18" charset="0"/>
                <a:ea typeface="宋体"/>
              </a:rPr>
              <a:t>7 </a:t>
            </a:r>
            <a:r>
              <a:rPr lang="kk-KZ" altLang="en-US" sz="2000" b="1" kern="0" dirty="0">
                <a:solidFill>
                  <a:srgbClr val="000000"/>
                </a:solidFill>
                <a:latin typeface="Times New Roman" pitchFamily="18" charset="0"/>
                <a:ea typeface="宋体"/>
              </a:rPr>
              <a:t>тапсырма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76470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ЕСТЕ </a:t>
            </a:r>
            <a:r>
              <a:rPr lang="kk-KZ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САҚТА!</a:t>
            </a:r>
          </a:p>
          <a:p>
            <a:pPr lvl="0"/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Синтетикалық </a:t>
            </a:r>
            <a:r>
              <a:rPr lang="kk-KZ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сусындарды ішу, фастфуд жеу семіздікке душар етеді.  26 маусым – </a:t>
            </a:r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нашақорлықпен </a:t>
            </a:r>
            <a:r>
              <a:rPr lang="kk-KZ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күрес күні.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458335"/>
              </p:ext>
            </p:extLst>
          </p:nvPr>
        </p:nvGraphicFramePr>
        <p:xfrm>
          <a:off x="539552" y="764704"/>
          <a:ext cx="7992888" cy="1569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92888"/>
              </a:tblGrid>
              <a:tr h="15696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4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106</TotalTime>
  <Words>205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 10 cынып   Қазақ тілі мен әдебиеті</vt:lpstr>
      <vt:lpstr>        «Нашақорлық - қоғамдық дерт» </vt:lpstr>
      <vt:lpstr>Презентация PowerPoint</vt:lpstr>
      <vt:lpstr>    Мәтіндегі құрмалас сөйлемдерді тауып, дәптеріңе жазыңыз. Жасалу жолдарын түсіндіріңіз.</vt:lpstr>
      <vt:lpstr> Тапсырма: Берілген сөз тіркестерін байланыс тәсілі мен түріне қарай бөліп жазыңыз</vt:lpstr>
      <vt:lpstr>Тапсырма: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cынып   Қазақ тілі мен әдебиеті</dc:title>
  <dc:creator>1</dc:creator>
  <cp:lastModifiedBy>Hp</cp:lastModifiedBy>
  <cp:revision>12</cp:revision>
  <dcterms:created xsi:type="dcterms:W3CDTF">2020-04-01T15:05:39Z</dcterms:created>
  <dcterms:modified xsi:type="dcterms:W3CDTF">2020-04-02T07:00:31Z</dcterms:modified>
</cp:coreProperties>
</file>