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E348C9-9AA7-4EF5-BC5B-54C0E8092A5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DB39F289-BD82-4F9C-AA74-B06E60F6F1B0}">
      <dgm:prSet phldrT="[Текст]" phldr="1"/>
      <dgm:spPr/>
      <dgm:t>
        <a:bodyPr/>
        <a:lstStyle/>
        <a:p>
          <a:endParaRPr lang="ru-RU"/>
        </a:p>
      </dgm:t>
    </dgm:pt>
    <dgm:pt modelId="{B0523F0E-E504-4D8D-B6F8-E1DC42B021E2}" type="parTrans" cxnId="{B57BE094-DE1E-4FFA-B5C7-FBE7A9D9C386}">
      <dgm:prSet/>
      <dgm:spPr/>
      <dgm:t>
        <a:bodyPr/>
        <a:lstStyle/>
        <a:p>
          <a:endParaRPr lang="ru-RU"/>
        </a:p>
      </dgm:t>
    </dgm:pt>
    <dgm:pt modelId="{B27167AA-544F-4493-9C6E-F752835BCC1A}" type="sibTrans" cxnId="{B57BE094-DE1E-4FFA-B5C7-FBE7A9D9C386}">
      <dgm:prSet/>
      <dgm:spPr/>
      <dgm:t>
        <a:bodyPr/>
        <a:lstStyle/>
        <a:p>
          <a:endParaRPr lang="ru-RU"/>
        </a:p>
      </dgm:t>
    </dgm:pt>
    <dgm:pt modelId="{58929F02-DC68-41FA-88A4-B92670B9BDDE}">
      <dgm:prSet phldrT="[Текст]" phldr="1"/>
      <dgm:spPr/>
      <dgm:t>
        <a:bodyPr/>
        <a:lstStyle/>
        <a:p>
          <a:endParaRPr lang="ru-RU"/>
        </a:p>
      </dgm:t>
    </dgm:pt>
    <dgm:pt modelId="{23CFF8E4-612C-488D-A40D-FCD6C78F357C}" type="parTrans" cxnId="{49CADF0F-C611-4183-AF17-ADA6792AE9A8}">
      <dgm:prSet/>
      <dgm:spPr/>
      <dgm:t>
        <a:bodyPr/>
        <a:lstStyle/>
        <a:p>
          <a:endParaRPr lang="ru-RU"/>
        </a:p>
      </dgm:t>
    </dgm:pt>
    <dgm:pt modelId="{83818FB9-3B85-4DC9-97BF-A0D888554A12}" type="sibTrans" cxnId="{49CADF0F-C611-4183-AF17-ADA6792AE9A8}">
      <dgm:prSet/>
      <dgm:spPr/>
      <dgm:t>
        <a:bodyPr/>
        <a:lstStyle/>
        <a:p>
          <a:endParaRPr lang="ru-RU"/>
        </a:p>
      </dgm:t>
    </dgm:pt>
    <dgm:pt modelId="{ED6D2992-0C11-44E8-B25F-FC1CABF25497}">
      <dgm:prSet phldrT="[Текст]" phldr="1"/>
      <dgm:spPr/>
      <dgm:t>
        <a:bodyPr/>
        <a:lstStyle/>
        <a:p>
          <a:endParaRPr lang="ru-RU"/>
        </a:p>
      </dgm:t>
    </dgm:pt>
    <dgm:pt modelId="{CD89DA32-848A-45D3-9F67-4F196B5A7FFF}" type="parTrans" cxnId="{98063740-115D-4EF6-BAB5-4011F258D01A}">
      <dgm:prSet/>
      <dgm:spPr/>
      <dgm:t>
        <a:bodyPr/>
        <a:lstStyle/>
        <a:p>
          <a:endParaRPr lang="ru-RU"/>
        </a:p>
      </dgm:t>
    </dgm:pt>
    <dgm:pt modelId="{041F2CF2-D83E-4C62-A249-2E7274FE9FC8}" type="sibTrans" cxnId="{98063740-115D-4EF6-BAB5-4011F258D01A}">
      <dgm:prSet/>
      <dgm:spPr/>
      <dgm:t>
        <a:bodyPr/>
        <a:lstStyle/>
        <a:p>
          <a:endParaRPr lang="ru-RU"/>
        </a:p>
      </dgm:t>
    </dgm:pt>
    <dgm:pt modelId="{4725A631-81B9-4ADC-AA2D-7440612AB58F}">
      <dgm:prSet phldrT="[Текст]" phldr="1"/>
      <dgm:spPr/>
      <dgm:t>
        <a:bodyPr/>
        <a:lstStyle/>
        <a:p>
          <a:endParaRPr lang="ru-RU"/>
        </a:p>
      </dgm:t>
    </dgm:pt>
    <dgm:pt modelId="{2BBB9D5B-9CEE-40E9-888E-7DACAC1EE29B}" type="parTrans" cxnId="{F67C7595-0C4B-4825-A9B7-2490180EBCB8}">
      <dgm:prSet/>
      <dgm:spPr/>
      <dgm:t>
        <a:bodyPr/>
        <a:lstStyle/>
        <a:p>
          <a:endParaRPr lang="ru-RU"/>
        </a:p>
      </dgm:t>
    </dgm:pt>
    <dgm:pt modelId="{576F8CBE-0C50-4DF4-A848-F79E45DD4AF7}" type="sibTrans" cxnId="{F67C7595-0C4B-4825-A9B7-2490180EBCB8}">
      <dgm:prSet/>
      <dgm:spPr/>
      <dgm:t>
        <a:bodyPr/>
        <a:lstStyle/>
        <a:p>
          <a:endParaRPr lang="ru-RU"/>
        </a:p>
      </dgm:t>
    </dgm:pt>
    <dgm:pt modelId="{DF54ECE3-0C45-429E-B69F-EA8FACC69CB6}" type="pres">
      <dgm:prSet presAssocID="{03E348C9-9AA7-4EF5-BC5B-54C0E8092A5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D18DFB2-6EEC-4FA0-8534-5622A28D82DC}" type="pres">
      <dgm:prSet presAssocID="{DB39F289-BD82-4F9C-AA74-B06E60F6F1B0}" presName="singleCycle" presStyleCnt="0"/>
      <dgm:spPr/>
    </dgm:pt>
    <dgm:pt modelId="{9C6F7966-CA93-418A-AC1F-191E8F6826D0}" type="pres">
      <dgm:prSet presAssocID="{DB39F289-BD82-4F9C-AA74-B06E60F6F1B0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BD7EB91-51FB-4A93-88B9-EE494C7E83B6}" type="pres">
      <dgm:prSet presAssocID="{23CFF8E4-612C-488D-A40D-FCD6C78F357C}" presName="Name56" presStyleLbl="parChTrans1D2" presStyleIdx="0" presStyleCnt="3"/>
      <dgm:spPr/>
      <dgm:t>
        <a:bodyPr/>
        <a:lstStyle/>
        <a:p>
          <a:endParaRPr lang="ru-RU"/>
        </a:p>
      </dgm:t>
    </dgm:pt>
    <dgm:pt modelId="{7D62F801-E00A-4AD0-BF5C-0659BBFF5A0C}" type="pres">
      <dgm:prSet presAssocID="{58929F02-DC68-41FA-88A4-B92670B9BDDE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314FB-E1C9-4C14-B5DD-35569371A2DC}" type="pres">
      <dgm:prSet presAssocID="{CD89DA32-848A-45D3-9F67-4F196B5A7FFF}" presName="Name56" presStyleLbl="parChTrans1D2" presStyleIdx="1" presStyleCnt="3"/>
      <dgm:spPr/>
      <dgm:t>
        <a:bodyPr/>
        <a:lstStyle/>
        <a:p>
          <a:endParaRPr lang="ru-RU"/>
        </a:p>
      </dgm:t>
    </dgm:pt>
    <dgm:pt modelId="{74CE7CF2-7CDA-42E5-ABAD-324C6AC3ACE9}" type="pres">
      <dgm:prSet presAssocID="{ED6D2992-0C11-44E8-B25F-FC1CABF25497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9E9FC-6396-4D33-81B7-6849CE8AC382}" type="pres">
      <dgm:prSet presAssocID="{2BBB9D5B-9CEE-40E9-888E-7DACAC1EE29B}" presName="Name56" presStyleLbl="parChTrans1D2" presStyleIdx="2" presStyleCnt="3"/>
      <dgm:spPr/>
      <dgm:t>
        <a:bodyPr/>
        <a:lstStyle/>
        <a:p>
          <a:endParaRPr lang="ru-RU"/>
        </a:p>
      </dgm:t>
    </dgm:pt>
    <dgm:pt modelId="{C83B927E-E83D-40C3-9F53-31306BD7B85E}" type="pres">
      <dgm:prSet presAssocID="{4725A631-81B9-4ADC-AA2D-7440612AB58F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CADF0F-C611-4183-AF17-ADA6792AE9A8}" srcId="{DB39F289-BD82-4F9C-AA74-B06E60F6F1B0}" destId="{58929F02-DC68-41FA-88A4-B92670B9BDDE}" srcOrd="0" destOrd="0" parTransId="{23CFF8E4-612C-488D-A40D-FCD6C78F357C}" sibTransId="{83818FB9-3B85-4DC9-97BF-A0D888554A12}"/>
    <dgm:cxn modelId="{98063740-115D-4EF6-BAB5-4011F258D01A}" srcId="{DB39F289-BD82-4F9C-AA74-B06E60F6F1B0}" destId="{ED6D2992-0C11-44E8-B25F-FC1CABF25497}" srcOrd="1" destOrd="0" parTransId="{CD89DA32-848A-45D3-9F67-4F196B5A7FFF}" sibTransId="{041F2CF2-D83E-4C62-A249-2E7274FE9FC8}"/>
    <dgm:cxn modelId="{60E72EF8-7FB3-45CC-B815-F3F6046A7509}" type="presOf" srcId="{4725A631-81B9-4ADC-AA2D-7440612AB58F}" destId="{C83B927E-E83D-40C3-9F53-31306BD7B85E}" srcOrd="0" destOrd="0" presId="urn:microsoft.com/office/officeart/2008/layout/RadialCluster"/>
    <dgm:cxn modelId="{B6FEA589-0D8C-466A-B218-FE4365FDA116}" type="presOf" srcId="{03E348C9-9AA7-4EF5-BC5B-54C0E8092A5E}" destId="{DF54ECE3-0C45-429E-B69F-EA8FACC69CB6}" srcOrd="0" destOrd="0" presId="urn:microsoft.com/office/officeart/2008/layout/RadialCluster"/>
    <dgm:cxn modelId="{AFB2EDE8-38B4-4BE8-AB2D-6C03EB3A548F}" type="presOf" srcId="{2BBB9D5B-9CEE-40E9-888E-7DACAC1EE29B}" destId="{EF29E9FC-6396-4D33-81B7-6849CE8AC382}" srcOrd="0" destOrd="0" presId="urn:microsoft.com/office/officeart/2008/layout/RadialCluster"/>
    <dgm:cxn modelId="{5AB64D4F-7BBB-4DA8-B6E2-A0208312A2E6}" type="presOf" srcId="{23CFF8E4-612C-488D-A40D-FCD6C78F357C}" destId="{1BD7EB91-51FB-4A93-88B9-EE494C7E83B6}" srcOrd="0" destOrd="0" presId="urn:microsoft.com/office/officeart/2008/layout/RadialCluster"/>
    <dgm:cxn modelId="{D11285D0-28D4-4A7D-B7D3-F4A93768573D}" type="presOf" srcId="{CD89DA32-848A-45D3-9F67-4F196B5A7FFF}" destId="{334314FB-E1C9-4C14-B5DD-35569371A2DC}" srcOrd="0" destOrd="0" presId="urn:microsoft.com/office/officeart/2008/layout/RadialCluster"/>
    <dgm:cxn modelId="{75428DA3-63A0-4597-8C71-872B53495DCA}" type="presOf" srcId="{58929F02-DC68-41FA-88A4-B92670B9BDDE}" destId="{7D62F801-E00A-4AD0-BF5C-0659BBFF5A0C}" srcOrd="0" destOrd="0" presId="urn:microsoft.com/office/officeart/2008/layout/RadialCluster"/>
    <dgm:cxn modelId="{3F243EAD-18B6-47C6-B0D9-E93DC34B07E7}" type="presOf" srcId="{ED6D2992-0C11-44E8-B25F-FC1CABF25497}" destId="{74CE7CF2-7CDA-42E5-ABAD-324C6AC3ACE9}" srcOrd="0" destOrd="0" presId="urn:microsoft.com/office/officeart/2008/layout/RadialCluster"/>
    <dgm:cxn modelId="{B57BE094-DE1E-4FFA-B5C7-FBE7A9D9C386}" srcId="{03E348C9-9AA7-4EF5-BC5B-54C0E8092A5E}" destId="{DB39F289-BD82-4F9C-AA74-B06E60F6F1B0}" srcOrd="0" destOrd="0" parTransId="{B0523F0E-E504-4D8D-B6F8-E1DC42B021E2}" sibTransId="{B27167AA-544F-4493-9C6E-F752835BCC1A}"/>
    <dgm:cxn modelId="{F67C7595-0C4B-4825-A9B7-2490180EBCB8}" srcId="{DB39F289-BD82-4F9C-AA74-B06E60F6F1B0}" destId="{4725A631-81B9-4ADC-AA2D-7440612AB58F}" srcOrd="2" destOrd="0" parTransId="{2BBB9D5B-9CEE-40E9-888E-7DACAC1EE29B}" sibTransId="{576F8CBE-0C50-4DF4-A848-F79E45DD4AF7}"/>
    <dgm:cxn modelId="{5C8CDCE4-598F-4694-909B-5D60DEF09037}" type="presOf" srcId="{DB39F289-BD82-4F9C-AA74-B06E60F6F1B0}" destId="{9C6F7966-CA93-418A-AC1F-191E8F6826D0}" srcOrd="0" destOrd="0" presId="urn:microsoft.com/office/officeart/2008/layout/RadialCluster"/>
    <dgm:cxn modelId="{2851C417-DC64-4C2C-83EC-E347C28404CA}" type="presParOf" srcId="{DF54ECE3-0C45-429E-B69F-EA8FACC69CB6}" destId="{AD18DFB2-6EEC-4FA0-8534-5622A28D82DC}" srcOrd="0" destOrd="0" presId="urn:microsoft.com/office/officeart/2008/layout/RadialCluster"/>
    <dgm:cxn modelId="{B41EC266-6638-46A1-B9BD-0449A3D2C8B0}" type="presParOf" srcId="{AD18DFB2-6EEC-4FA0-8534-5622A28D82DC}" destId="{9C6F7966-CA93-418A-AC1F-191E8F6826D0}" srcOrd="0" destOrd="0" presId="urn:microsoft.com/office/officeart/2008/layout/RadialCluster"/>
    <dgm:cxn modelId="{FB46BEC8-2D3D-48FE-8BC0-9C2A63BA1F26}" type="presParOf" srcId="{AD18DFB2-6EEC-4FA0-8534-5622A28D82DC}" destId="{1BD7EB91-51FB-4A93-88B9-EE494C7E83B6}" srcOrd="1" destOrd="0" presId="urn:microsoft.com/office/officeart/2008/layout/RadialCluster"/>
    <dgm:cxn modelId="{02EA2F36-04D8-41EF-A03B-89F424FE89F1}" type="presParOf" srcId="{AD18DFB2-6EEC-4FA0-8534-5622A28D82DC}" destId="{7D62F801-E00A-4AD0-BF5C-0659BBFF5A0C}" srcOrd="2" destOrd="0" presId="urn:microsoft.com/office/officeart/2008/layout/RadialCluster"/>
    <dgm:cxn modelId="{5EEE6438-B8C8-4690-9B97-16C37CDF21D8}" type="presParOf" srcId="{AD18DFB2-6EEC-4FA0-8534-5622A28D82DC}" destId="{334314FB-E1C9-4C14-B5DD-35569371A2DC}" srcOrd="3" destOrd="0" presId="urn:microsoft.com/office/officeart/2008/layout/RadialCluster"/>
    <dgm:cxn modelId="{C38FF2C6-B19A-41DB-9B73-72103F0835E1}" type="presParOf" srcId="{AD18DFB2-6EEC-4FA0-8534-5622A28D82DC}" destId="{74CE7CF2-7CDA-42E5-ABAD-324C6AC3ACE9}" srcOrd="4" destOrd="0" presId="urn:microsoft.com/office/officeart/2008/layout/RadialCluster"/>
    <dgm:cxn modelId="{8C1AF231-E24D-43FD-84A3-277B06C5E692}" type="presParOf" srcId="{AD18DFB2-6EEC-4FA0-8534-5622A28D82DC}" destId="{EF29E9FC-6396-4D33-81B7-6849CE8AC382}" srcOrd="5" destOrd="0" presId="urn:microsoft.com/office/officeart/2008/layout/RadialCluster"/>
    <dgm:cxn modelId="{AE5975A2-4534-47F1-B0DD-6E1BA7EC5984}" type="presParOf" srcId="{AD18DFB2-6EEC-4FA0-8534-5622A28D82DC}" destId="{C83B927E-E83D-40C3-9F53-31306BD7B85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1E6A77-A207-4E3F-9B4C-473F2D8565B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E2E367-3B05-45DD-A9C4-B2CD6CC2BBCF}">
      <dgm:prSet phldrT="[Текст]"/>
      <dgm:spPr/>
      <dgm:t>
        <a:bodyPr/>
        <a:lstStyle/>
        <a:p>
          <a:r>
            <a:rPr lang="kk-KZ" dirty="0" smtClean="0"/>
            <a:t>Ахмет Йассауи</a:t>
          </a:r>
          <a:endParaRPr lang="ru-RU" dirty="0"/>
        </a:p>
      </dgm:t>
    </dgm:pt>
    <dgm:pt modelId="{57E2BAE2-F701-42A9-BCEB-2A3EE6579787}" type="parTrans" cxnId="{6A92D83E-10B0-4FDB-86A2-C64D73E3251C}">
      <dgm:prSet/>
      <dgm:spPr/>
      <dgm:t>
        <a:bodyPr/>
        <a:lstStyle/>
        <a:p>
          <a:endParaRPr lang="ru-RU"/>
        </a:p>
      </dgm:t>
    </dgm:pt>
    <dgm:pt modelId="{8833BB13-28D3-45AA-8CA0-6800C1ADEBB3}" type="sibTrans" cxnId="{6A92D83E-10B0-4FDB-86A2-C64D73E3251C}">
      <dgm:prSet/>
      <dgm:spPr/>
      <dgm:t>
        <a:bodyPr/>
        <a:lstStyle/>
        <a:p>
          <a:endParaRPr lang="ru-RU"/>
        </a:p>
      </dgm:t>
    </dgm:pt>
    <dgm:pt modelId="{F8DC7B9E-1ACA-40D0-93E7-7BE49ADBE36F}">
      <dgm:prSet phldrT="[Текст]"/>
      <dgm:spPr/>
      <dgm:t>
        <a:bodyPr/>
        <a:lstStyle/>
        <a:p>
          <a:r>
            <a:rPr lang="kk-KZ" dirty="0" smtClean="0"/>
            <a:t>Ескерткіш</a:t>
          </a:r>
          <a:endParaRPr lang="ru-RU" dirty="0"/>
        </a:p>
      </dgm:t>
    </dgm:pt>
    <dgm:pt modelId="{7A632B4F-8FFA-4F26-9959-D3858F6B3889}" type="parTrans" cxnId="{C9B571EF-3415-470E-8A68-F657460303BF}">
      <dgm:prSet/>
      <dgm:spPr/>
      <dgm:t>
        <a:bodyPr/>
        <a:lstStyle/>
        <a:p>
          <a:endParaRPr lang="ru-RU"/>
        </a:p>
      </dgm:t>
    </dgm:pt>
    <dgm:pt modelId="{EA81DA37-2D8C-4E70-8291-AF9ABE9EF945}" type="sibTrans" cxnId="{C9B571EF-3415-470E-8A68-F657460303BF}">
      <dgm:prSet/>
      <dgm:spPr/>
      <dgm:t>
        <a:bodyPr/>
        <a:lstStyle/>
        <a:p>
          <a:endParaRPr lang="ru-RU"/>
        </a:p>
      </dgm:t>
    </dgm:pt>
    <dgm:pt modelId="{16402F1C-C58C-4305-8FDC-C4FE9919AF05}">
      <dgm:prSet phldrT="[Текст]"/>
      <dgm:spPr/>
      <dgm:t>
        <a:bodyPr/>
        <a:lstStyle/>
        <a:p>
          <a:r>
            <a:rPr lang="kk-KZ" dirty="0" smtClean="0"/>
            <a:t>?</a:t>
          </a:r>
          <a:endParaRPr lang="ru-RU" dirty="0"/>
        </a:p>
      </dgm:t>
    </dgm:pt>
    <dgm:pt modelId="{CD7991E4-7786-4F25-B335-C17982AD763C}" type="parTrans" cxnId="{5B87169E-7D27-440D-8907-7C7A56FD6145}">
      <dgm:prSet/>
      <dgm:spPr/>
      <dgm:t>
        <a:bodyPr/>
        <a:lstStyle/>
        <a:p>
          <a:endParaRPr lang="ru-RU"/>
        </a:p>
      </dgm:t>
    </dgm:pt>
    <dgm:pt modelId="{11CEEF94-DED2-45F1-A1E0-DEBCC9CC3F56}" type="sibTrans" cxnId="{5B87169E-7D27-440D-8907-7C7A56FD6145}">
      <dgm:prSet/>
      <dgm:spPr/>
      <dgm:t>
        <a:bodyPr/>
        <a:lstStyle/>
        <a:p>
          <a:endParaRPr lang="ru-RU"/>
        </a:p>
      </dgm:t>
    </dgm:pt>
    <dgm:pt modelId="{E08E2090-CDC1-4BDE-B1AF-49811EA04B5B}">
      <dgm:prSet phldrT="[Текст]"/>
      <dgm:spPr/>
      <dgm:t>
        <a:bodyPr/>
        <a:lstStyle/>
        <a:p>
          <a:r>
            <a:rPr lang="kk-KZ" dirty="0" smtClean="0"/>
            <a:t>?</a:t>
          </a:r>
          <a:endParaRPr lang="ru-RU" dirty="0"/>
        </a:p>
      </dgm:t>
    </dgm:pt>
    <dgm:pt modelId="{6149E3BA-6A4E-493C-BA27-36B3B3C879D1}" type="parTrans" cxnId="{72A01B33-63D0-4CA1-AE04-2AC1F2A62CDC}">
      <dgm:prSet/>
      <dgm:spPr/>
      <dgm:t>
        <a:bodyPr/>
        <a:lstStyle/>
        <a:p>
          <a:endParaRPr lang="ru-RU"/>
        </a:p>
      </dgm:t>
    </dgm:pt>
    <dgm:pt modelId="{9A449654-FBCD-403A-810E-800491566102}" type="sibTrans" cxnId="{72A01B33-63D0-4CA1-AE04-2AC1F2A62CDC}">
      <dgm:prSet/>
      <dgm:spPr/>
      <dgm:t>
        <a:bodyPr/>
        <a:lstStyle/>
        <a:p>
          <a:endParaRPr lang="ru-RU"/>
        </a:p>
      </dgm:t>
    </dgm:pt>
    <dgm:pt modelId="{C027B26D-08E3-4B91-A42E-D7FC3C45FA10}">
      <dgm:prSet phldrT="[Текст]"/>
      <dgm:spPr/>
      <dgm:t>
        <a:bodyPr/>
        <a:lstStyle/>
        <a:p>
          <a:r>
            <a:rPr lang="kk-KZ" dirty="0" smtClean="0"/>
            <a:t>Қазандық</a:t>
          </a:r>
          <a:endParaRPr lang="ru-RU" dirty="0"/>
        </a:p>
      </dgm:t>
    </dgm:pt>
    <dgm:pt modelId="{BF2E81A8-3F6A-4646-8B30-A008B75AF642}" type="parTrans" cxnId="{8E364CFB-7C39-4123-B4B6-362A606F997F}">
      <dgm:prSet/>
      <dgm:spPr/>
      <dgm:t>
        <a:bodyPr/>
        <a:lstStyle/>
        <a:p>
          <a:endParaRPr lang="ru-RU"/>
        </a:p>
      </dgm:t>
    </dgm:pt>
    <dgm:pt modelId="{E3D6A03D-AA58-46DD-AA1C-DB060E750C60}" type="sibTrans" cxnId="{8E364CFB-7C39-4123-B4B6-362A606F997F}">
      <dgm:prSet/>
      <dgm:spPr/>
      <dgm:t>
        <a:bodyPr/>
        <a:lstStyle/>
        <a:p>
          <a:endParaRPr lang="ru-RU"/>
        </a:p>
      </dgm:t>
    </dgm:pt>
    <dgm:pt modelId="{571B9CD1-FD62-4F7A-B8EB-3A6034ED0AA1}">
      <dgm:prSet phldrT="[Текст]"/>
      <dgm:spPr/>
      <dgm:t>
        <a:bodyPr/>
        <a:lstStyle/>
        <a:p>
          <a:r>
            <a:rPr lang="kk-KZ" dirty="0" smtClean="0"/>
            <a:t>?</a:t>
          </a:r>
          <a:endParaRPr lang="ru-RU" dirty="0"/>
        </a:p>
      </dgm:t>
    </dgm:pt>
    <dgm:pt modelId="{F610D1A2-31C9-4D3D-85C1-BF9AFB5F5882}" type="parTrans" cxnId="{F1A5A447-7CDF-40AD-8D43-C754DEEA28AE}">
      <dgm:prSet/>
      <dgm:spPr/>
      <dgm:t>
        <a:bodyPr/>
        <a:lstStyle/>
        <a:p>
          <a:endParaRPr lang="ru-RU"/>
        </a:p>
      </dgm:t>
    </dgm:pt>
    <dgm:pt modelId="{73056D62-422D-4DC2-8855-9FD1B1CD6FDD}" type="sibTrans" cxnId="{F1A5A447-7CDF-40AD-8D43-C754DEEA28AE}">
      <dgm:prSet/>
      <dgm:spPr/>
      <dgm:t>
        <a:bodyPr/>
        <a:lstStyle/>
        <a:p>
          <a:endParaRPr lang="ru-RU"/>
        </a:p>
      </dgm:t>
    </dgm:pt>
    <dgm:pt modelId="{6A449A13-42F6-4FFB-B20B-739D55D8AAD2}">
      <dgm:prSet/>
      <dgm:spPr/>
      <dgm:t>
        <a:bodyPr/>
        <a:lstStyle/>
        <a:p>
          <a:r>
            <a:rPr lang="kk-KZ" dirty="0" smtClean="0"/>
            <a:t>ХІ</a:t>
          </a:r>
          <a:r>
            <a:rPr lang="en-US" dirty="0" smtClean="0"/>
            <a:t>V</a:t>
          </a:r>
          <a:r>
            <a:rPr lang="kk-KZ" dirty="0" smtClean="0"/>
            <a:t> ғ. Аяғы-Х</a:t>
          </a:r>
          <a:r>
            <a:rPr lang="en-US" dirty="0" smtClean="0"/>
            <a:t>V </a:t>
          </a:r>
          <a:r>
            <a:rPr lang="kk-KZ" dirty="0" smtClean="0"/>
            <a:t>ғ.басы</a:t>
          </a:r>
          <a:endParaRPr lang="ru-RU" dirty="0"/>
        </a:p>
      </dgm:t>
    </dgm:pt>
    <dgm:pt modelId="{2C22F361-03E0-4EAC-B2BB-15F7291EF813}" type="parTrans" cxnId="{130A98C9-E7DA-471B-B34B-1253ED2FA278}">
      <dgm:prSet/>
      <dgm:spPr/>
      <dgm:t>
        <a:bodyPr/>
        <a:lstStyle/>
        <a:p>
          <a:endParaRPr lang="ru-RU"/>
        </a:p>
      </dgm:t>
    </dgm:pt>
    <dgm:pt modelId="{D3C8536E-B463-470A-AE2B-8273D45833C7}" type="sibTrans" cxnId="{130A98C9-E7DA-471B-B34B-1253ED2FA278}">
      <dgm:prSet/>
      <dgm:spPr/>
      <dgm:t>
        <a:bodyPr/>
        <a:lstStyle/>
        <a:p>
          <a:endParaRPr lang="ru-RU"/>
        </a:p>
      </dgm:t>
    </dgm:pt>
    <dgm:pt modelId="{9535DE5F-A634-4E9B-8C4E-B8B861DF2EA6}">
      <dgm:prSet/>
      <dgm:spPr/>
      <dgm:t>
        <a:bodyPr/>
        <a:lstStyle/>
        <a:p>
          <a:r>
            <a:rPr lang="kk-KZ" dirty="0" smtClean="0"/>
            <a:t>?</a:t>
          </a:r>
          <a:endParaRPr lang="ru-RU" dirty="0"/>
        </a:p>
      </dgm:t>
    </dgm:pt>
    <dgm:pt modelId="{0956D91A-740C-4E3A-9A27-FC6793CAF714}" type="parTrans" cxnId="{8923CB22-B2BA-4F90-B354-0959479DC9E8}">
      <dgm:prSet/>
      <dgm:spPr/>
      <dgm:t>
        <a:bodyPr/>
        <a:lstStyle/>
        <a:p>
          <a:endParaRPr lang="ru-RU"/>
        </a:p>
      </dgm:t>
    </dgm:pt>
    <dgm:pt modelId="{D18F118B-16D3-4B77-B024-50BE6E62DAC5}" type="sibTrans" cxnId="{8923CB22-B2BA-4F90-B354-0959479DC9E8}">
      <dgm:prSet/>
      <dgm:spPr/>
      <dgm:t>
        <a:bodyPr/>
        <a:lstStyle/>
        <a:p>
          <a:endParaRPr lang="ru-RU"/>
        </a:p>
      </dgm:t>
    </dgm:pt>
    <dgm:pt modelId="{9ED02CD1-ABEC-4722-9BA7-B2B7EB57A3A5}" type="pres">
      <dgm:prSet presAssocID="{641E6A77-A207-4E3F-9B4C-473F2D8565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BAFE61-A187-444B-83C1-9D8B16792D65}" type="pres">
      <dgm:prSet presAssocID="{8BE2E367-3B05-45DD-A9C4-B2CD6CC2BBCF}" presName="hierRoot1" presStyleCnt="0"/>
      <dgm:spPr/>
    </dgm:pt>
    <dgm:pt modelId="{50A7A88C-A7B2-4257-BA49-08CF8900FE1F}" type="pres">
      <dgm:prSet presAssocID="{8BE2E367-3B05-45DD-A9C4-B2CD6CC2BBCF}" presName="composite" presStyleCnt="0"/>
      <dgm:spPr/>
    </dgm:pt>
    <dgm:pt modelId="{D83B53DC-F410-4E05-ABDA-D05A66C5AD2F}" type="pres">
      <dgm:prSet presAssocID="{8BE2E367-3B05-45DD-A9C4-B2CD6CC2BBCF}" presName="background" presStyleLbl="node0" presStyleIdx="0" presStyleCnt="1"/>
      <dgm:spPr/>
    </dgm:pt>
    <dgm:pt modelId="{0827A07D-71C0-42E6-9B72-CB988419EC8C}" type="pres">
      <dgm:prSet presAssocID="{8BE2E367-3B05-45DD-A9C4-B2CD6CC2BBC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8EA6A5-C262-4B8E-B86A-862C4AFA5ABC}" type="pres">
      <dgm:prSet presAssocID="{8BE2E367-3B05-45DD-A9C4-B2CD6CC2BBCF}" presName="hierChild2" presStyleCnt="0"/>
      <dgm:spPr/>
    </dgm:pt>
    <dgm:pt modelId="{C74A4D22-00DA-419B-87BC-44CE8B57C037}" type="pres">
      <dgm:prSet presAssocID="{7A632B4F-8FFA-4F26-9959-D3858F6B3889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BC2D511-C765-4AA1-B536-6DC498880373}" type="pres">
      <dgm:prSet presAssocID="{F8DC7B9E-1ACA-40D0-93E7-7BE49ADBE36F}" presName="hierRoot2" presStyleCnt="0"/>
      <dgm:spPr/>
    </dgm:pt>
    <dgm:pt modelId="{E05F5981-ACF7-405D-B3C2-6908BC95AF7F}" type="pres">
      <dgm:prSet presAssocID="{F8DC7B9E-1ACA-40D0-93E7-7BE49ADBE36F}" presName="composite2" presStyleCnt="0"/>
      <dgm:spPr/>
    </dgm:pt>
    <dgm:pt modelId="{F835BA60-6BCF-412C-804F-ECB851C0AE8F}" type="pres">
      <dgm:prSet presAssocID="{F8DC7B9E-1ACA-40D0-93E7-7BE49ADBE36F}" presName="background2" presStyleLbl="node2" presStyleIdx="0" presStyleCnt="3"/>
      <dgm:spPr/>
    </dgm:pt>
    <dgm:pt modelId="{2E90F8DB-A9B4-4C2E-9432-B67E7AA92662}" type="pres">
      <dgm:prSet presAssocID="{F8DC7B9E-1ACA-40D0-93E7-7BE49ADBE36F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F92FB7-F07D-497B-B950-8AE2A43AAC82}" type="pres">
      <dgm:prSet presAssocID="{F8DC7B9E-1ACA-40D0-93E7-7BE49ADBE36F}" presName="hierChild3" presStyleCnt="0"/>
      <dgm:spPr/>
    </dgm:pt>
    <dgm:pt modelId="{BA86866F-15D6-4F26-A449-E05571F5CD7F}" type="pres">
      <dgm:prSet presAssocID="{CD7991E4-7786-4F25-B335-C17982AD763C}" presName="Name17" presStyleLbl="parChTrans1D3" presStyleIdx="0" presStyleCnt="4"/>
      <dgm:spPr/>
      <dgm:t>
        <a:bodyPr/>
        <a:lstStyle/>
        <a:p>
          <a:endParaRPr lang="ru-RU"/>
        </a:p>
      </dgm:t>
    </dgm:pt>
    <dgm:pt modelId="{22A7DD69-3B58-4616-B4E9-D015C77B1F8A}" type="pres">
      <dgm:prSet presAssocID="{16402F1C-C58C-4305-8FDC-C4FE9919AF05}" presName="hierRoot3" presStyleCnt="0"/>
      <dgm:spPr/>
    </dgm:pt>
    <dgm:pt modelId="{5C2552CB-2469-43DC-A417-14423694B6DD}" type="pres">
      <dgm:prSet presAssocID="{16402F1C-C58C-4305-8FDC-C4FE9919AF05}" presName="composite3" presStyleCnt="0"/>
      <dgm:spPr/>
    </dgm:pt>
    <dgm:pt modelId="{22043A47-8983-49B3-BC69-B27D69596768}" type="pres">
      <dgm:prSet presAssocID="{16402F1C-C58C-4305-8FDC-C4FE9919AF05}" presName="background3" presStyleLbl="node3" presStyleIdx="0" presStyleCnt="4"/>
      <dgm:spPr/>
    </dgm:pt>
    <dgm:pt modelId="{80CE94A8-AEF4-4B97-A0D6-1F8F99A0BE70}" type="pres">
      <dgm:prSet presAssocID="{16402F1C-C58C-4305-8FDC-C4FE9919AF05}" presName="text3" presStyleLbl="fgAcc3" presStyleIdx="0" presStyleCnt="4" custScaleX="530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812397-DD4D-4038-8569-3BBDADAFA751}" type="pres">
      <dgm:prSet presAssocID="{16402F1C-C58C-4305-8FDC-C4FE9919AF05}" presName="hierChild4" presStyleCnt="0"/>
      <dgm:spPr/>
    </dgm:pt>
    <dgm:pt modelId="{AE667B8E-9013-4004-97C4-80EB4832A1DC}" type="pres">
      <dgm:prSet presAssocID="{6149E3BA-6A4E-493C-BA27-36B3B3C879D1}" presName="Name17" presStyleLbl="parChTrans1D3" presStyleIdx="1" presStyleCnt="4"/>
      <dgm:spPr/>
      <dgm:t>
        <a:bodyPr/>
        <a:lstStyle/>
        <a:p>
          <a:endParaRPr lang="ru-RU"/>
        </a:p>
      </dgm:t>
    </dgm:pt>
    <dgm:pt modelId="{860BF1B4-A63C-48A8-9AEE-8E9C6A3FEC61}" type="pres">
      <dgm:prSet presAssocID="{E08E2090-CDC1-4BDE-B1AF-49811EA04B5B}" presName="hierRoot3" presStyleCnt="0"/>
      <dgm:spPr/>
    </dgm:pt>
    <dgm:pt modelId="{E5DA89A4-0BE8-467E-B438-F29985C56FB9}" type="pres">
      <dgm:prSet presAssocID="{E08E2090-CDC1-4BDE-B1AF-49811EA04B5B}" presName="composite3" presStyleCnt="0"/>
      <dgm:spPr/>
    </dgm:pt>
    <dgm:pt modelId="{AC591E94-0C46-4266-A0E7-0D52FCA36A06}" type="pres">
      <dgm:prSet presAssocID="{E08E2090-CDC1-4BDE-B1AF-49811EA04B5B}" presName="background3" presStyleLbl="node3" presStyleIdx="1" presStyleCnt="4"/>
      <dgm:spPr/>
    </dgm:pt>
    <dgm:pt modelId="{8A289F79-6195-4797-9712-980CCC604CE8}" type="pres">
      <dgm:prSet presAssocID="{E08E2090-CDC1-4BDE-B1AF-49811EA04B5B}" presName="text3" presStyleLbl="fgAcc3" presStyleIdx="1" presStyleCnt="4" custScaleX="624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5B3747-2B50-4B97-9625-8ABFE2F327F2}" type="pres">
      <dgm:prSet presAssocID="{E08E2090-CDC1-4BDE-B1AF-49811EA04B5B}" presName="hierChild4" presStyleCnt="0"/>
      <dgm:spPr/>
    </dgm:pt>
    <dgm:pt modelId="{E7EE969F-20C7-43AF-84D0-B99C2C54AF9C}" type="pres">
      <dgm:prSet presAssocID="{0956D91A-740C-4E3A-9A27-FC6793CAF714}" presName="Name17" presStyleLbl="parChTrans1D3" presStyleIdx="2" presStyleCnt="4"/>
      <dgm:spPr/>
      <dgm:t>
        <a:bodyPr/>
        <a:lstStyle/>
        <a:p>
          <a:endParaRPr lang="ru-RU"/>
        </a:p>
      </dgm:t>
    </dgm:pt>
    <dgm:pt modelId="{25D63B13-8BD0-4AAD-A4CD-B42CD1EA1A65}" type="pres">
      <dgm:prSet presAssocID="{9535DE5F-A634-4E9B-8C4E-B8B861DF2EA6}" presName="hierRoot3" presStyleCnt="0"/>
      <dgm:spPr/>
    </dgm:pt>
    <dgm:pt modelId="{752598FA-982C-4898-9068-1BEA2A7DC9AE}" type="pres">
      <dgm:prSet presAssocID="{9535DE5F-A634-4E9B-8C4E-B8B861DF2EA6}" presName="composite3" presStyleCnt="0"/>
      <dgm:spPr/>
    </dgm:pt>
    <dgm:pt modelId="{3FD9BCFD-21D8-47AD-963D-23A400A05B89}" type="pres">
      <dgm:prSet presAssocID="{9535DE5F-A634-4E9B-8C4E-B8B861DF2EA6}" presName="background3" presStyleLbl="node3" presStyleIdx="2" presStyleCnt="4"/>
      <dgm:spPr/>
    </dgm:pt>
    <dgm:pt modelId="{ABC25086-A0A0-4631-ADAC-79BBE2414DF0}" type="pres">
      <dgm:prSet presAssocID="{9535DE5F-A634-4E9B-8C4E-B8B861DF2EA6}" presName="text3" presStyleLbl="fgAcc3" presStyleIdx="2" presStyleCnt="4" custScaleX="406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EF6F99-93D2-4B25-BB80-389044A8851A}" type="pres">
      <dgm:prSet presAssocID="{9535DE5F-A634-4E9B-8C4E-B8B861DF2EA6}" presName="hierChild4" presStyleCnt="0"/>
      <dgm:spPr/>
    </dgm:pt>
    <dgm:pt modelId="{82BA1564-79CA-432E-8995-B1B7565AFFBC}" type="pres">
      <dgm:prSet presAssocID="{2C22F361-03E0-4EAC-B2BB-15F7291EF813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DE7C6B0-6457-4270-A6C1-30BB01434619}" type="pres">
      <dgm:prSet presAssocID="{6A449A13-42F6-4FFB-B20B-739D55D8AAD2}" presName="hierRoot2" presStyleCnt="0"/>
      <dgm:spPr/>
    </dgm:pt>
    <dgm:pt modelId="{5006CB7F-1759-4ABF-9442-D87E43D33B99}" type="pres">
      <dgm:prSet presAssocID="{6A449A13-42F6-4FFB-B20B-739D55D8AAD2}" presName="composite2" presStyleCnt="0"/>
      <dgm:spPr/>
    </dgm:pt>
    <dgm:pt modelId="{E7235B10-2DF8-44F7-8ED4-7B05A017AA3D}" type="pres">
      <dgm:prSet presAssocID="{6A449A13-42F6-4FFB-B20B-739D55D8AAD2}" presName="background2" presStyleLbl="node2" presStyleIdx="1" presStyleCnt="3"/>
      <dgm:spPr/>
    </dgm:pt>
    <dgm:pt modelId="{8D7414F4-840A-4820-8C90-202F6C818F65}" type="pres">
      <dgm:prSet presAssocID="{6A449A13-42F6-4FFB-B20B-739D55D8AAD2}" presName="text2" presStyleLbl="fgAcc2" presStyleIdx="1" presStyleCnt="3" custScaleX="73397" custScaleY="1035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28D57E-C824-4583-A23A-613EBA94D8A8}" type="pres">
      <dgm:prSet presAssocID="{6A449A13-42F6-4FFB-B20B-739D55D8AAD2}" presName="hierChild3" presStyleCnt="0"/>
      <dgm:spPr/>
    </dgm:pt>
    <dgm:pt modelId="{B839434C-0C17-4F79-874B-0DBFB6C4A413}" type="pres">
      <dgm:prSet presAssocID="{BF2E81A8-3F6A-4646-8B30-A008B75AF64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897F3A62-AF10-40C0-B5D9-D87453319A9D}" type="pres">
      <dgm:prSet presAssocID="{C027B26D-08E3-4B91-A42E-D7FC3C45FA10}" presName="hierRoot2" presStyleCnt="0"/>
      <dgm:spPr/>
    </dgm:pt>
    <dgm:pt modelId="{F8D12BA5-C94C-4CF9-B6E1-0032713DBCB5}" type="pres">
      <dgm:prSet presAssocID="{C027B26D-08E3-4B91-A42E-D7FC3C45FA10}" presName="composite2" presStyleCnt="0"/>
      <dgm:spPr/>
    </dgm:pt>
    <dgm:pt modelId="{8969BF64-41C6-4404-BE37-3E7300C86E90}" type="pres">
      <dgm:prSet presAssocID="{C027B26D-08E3-4B91-A42E-D7FC3C45FA10}" presName="background2" presStyleLbl="node2" presStyleIdx="2" presStyleCnt="3"/>
      <dgm:spPr/>
    </dgm:pt>
    <dgm:pt modelId="{7FDA95FB-1686-4C36-9B91-D86DA93C2313}" type="pres">
      <dgm:prSet presAssocID="{C027B26D-08E3-4B91-A42E-D7FC3C45FA10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F970BA-A7A1-4EAE-B556-CAAAD6BBA3B6}" type="pres">
      <dgm:prSet presAssocID="{C027B26D-08E3-4B91-A42E-D7FC3C45FA10}" presName="hierChild3" presStyleCnt="0"/>
      <dgm:spPr/>
    </dgm:pt>
    <dgm:pt modelId="{01C31BE9-137A-40A3-AC55-07AC9A15C46D}" type="pres">
      <dgm:prSet presAssocID="{F610D1A2-31C9-4D3D-85C1-BF9AFB5F5882}" presName="Name17" presStyleLbl="parChTrans1D3" presStyleIdx="3" presStyleCnt="4"/>
      <dgm:spPr/>
      <dgm:t>
        <a:bodyPr/>
        <a:lstStyle/>
        <a:p>
          <a:endParaRPr lang="ru-RU"/>
        </a:p>
      </dgm:t>
    </dgm:pt>
    <dgm:pt modelId="{7F8B8F31-FFCE-4902-937F-FDB66E554EC0}" type="pres">
      <dgm:prSet presAssocID="{571B9CD1-FD62-4F7A-B8EB-3A6034ED0AA1}" presName="hierRoot3" presStyleCnt="0"/>
      <dgm:spPr/>
    </dgm:pt>
    <dgm:pt modelId="{ED349159-BA08-485C-B8F8-E903AC76C0E5}" type="pres">
      <dgm:prSet presAssocID="{571B9CD1-FD62-4F7A-B8EB-3A6034ED0AA1}" presName="composite3" presStyleCnt="0"/>
      <dgm:spPr/>
    </dgm:pt>
    <dgm:pt modelId="{DC8B47A6-A6B3-4984-AE1F-FFF7E6EDB9B7}" type="pres">
      <dgm:prSet presAssocID="{571B9CD1-FD62-4F7A-B8EB-3A6034ED0AA1}" presName="background3" presStyleLbl="node3" presStyleIdx="3" presStyleCnt="4"/>
      <dgm:spPr/>
    </dgm:pt>
    <dgm:pt modelId="{B47C0FF4-2BBD-4A8F-870A-E84844E8AB16}" type="pres">
      <dgm:prSet presAssocID="{571B9CD1-FD62-4F7A-B8EB-3A6034ED0AA1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BC9250-BBFD-42EA-8245-F94AA7EED376}" type="pres">
      <dgm:prSet presAssocID="{571B9CD1-FD62-4F7A-B8EB-3A6034ED0AA1}" presName="hierChild4" presStyleCnt="0"/>
      <dgm:spPr/>
    </dgm:pt>
  </dgm:ptLst>
  <dgm:cxnLst>
    <dgm:cxn modelId="{BD9653C2-D9EA-4724-AC5E-F882D8796755}" type="presOf" srcId="{16402F1C-C58C-4305-8FDC-C4FE9919AF05}" destId="{80CE94A8-AEF4-4B97-A0D6-1F8F99A0BE70}" srcOrd="0" destOrd="0" presId="urn:microsoft.com/office/officeart/2005/8/layout/hierarchy1"/>
    <dgm:cxn modelId="{5B87169E-7D27-440D-8907-7C7A56FD6145}" srcId="{F8DC7B9E-1ACA-40D0-93E7-7BE49ADBE36F}" destId="{16402F1C-C58C-4305-8FDC-C4FE9919AF05}" srcOrd="0" destOrd="0" parTransId="{CD7991E4-7786-4F25-B335-C17982AD763C}" sibTransId="{11CEEF94-DED2-45F1-A1E0-DEBCC9CC3F56}"/>
    <dgm:cxn modelId="{B78E1A4B-9FD5-4B43-9CE8-ED43D5453563}" type="presOf" srcId="{E08E2090-CDC1-4BDE-B1AF-49811EA04B5B}" destId="{8A289F79-6195-4797-9712-980CCC604CE8}" srcOrd="0" destOrd="0" presId="urn:microsoft.com/office/officeart/2005/8/layout/hierarchy1"/>
    <dgm:cxn modelId="{395C24CB-406F-4B64-9A0D-4AC96F48268C}" type="presOf" srcId="{0956D91A-740C-4E3A-9A27-FC6793CAF714}" destId="{E7EE969F-20C7-43AF-84D0-B99C2C54AF9C}" srcOrd="0" destOrd="0" presId="urn:microsoft.com/office/officeart/2005/8/layout/hierarchy1"/>
    <dgm:cxn modelId="{5D4F13DF-EE49-45E8-83BC-B1377F55A90B}" type="presOf" srcId="{F8DC7B9E-1ACA-40D0-93E7-7BE49ADBE36F}" destId="{2E90F8DB-A9B4-4C2E-9432-B67E7AA92662}" srcOrd="0" destOrd="0" presId="urn:microsoft.com/office/officeart/2005/8/layout/hierarchy1"/>
    <dgm:cxn modelId="{60D52A4B-16CB-44DE-A6D5-291C5547D618}" type="presOf" srcId="{C027B26D-08E3-4B91-A42E-D7FC3C45FA10}" destId="{7FDA95FB-1686-4C36-9B91-D86DA93C2313}" srcOrd="0" destOrd="0" presId="urn:microsoft.com/office/officeart/2005/8/layout/hierarchy1"/>
    <dgm:cxn modelId="{C9B571EF-3415-470E-8A68-F657460303BF}" srcId="{8BE2E367-3B05-45DD-A9C4-B2CD6CC2BBCF}" destId="{F8DC7B9E-1ACA-40D0-93E7-7BE49ADBE36F}" srcOrd="0" destOrd="0" parTransId="{7A632B4F-8FFA-4F26-9959-D3858F6B3889}" sibTransId="{EA81DA37-2D8C-4E70-8291-AF9ABE9EF945}"/>
    <dgm:cxn modelId="{2105F42F-6D21-45E7-8CE4-6DF1039B6B33}" type="presOf" srcId="{2C22F361-03E0-4EAC-B2BB-15F7291EF813}" destId="{82BA1564-79CA-432E-8995-B1B7565AFFBC}" srcOrd="0" destOrd="0" presId="urn:microsoft.com/office/officeart/2005/8/layout/hierarchy1"/>
    <dgm:cxn modelId="{130A98C9-E7DA-471B-B34B-1253ED2FA278}" srcId="{8BE2E367-3B05-45DD-A9C4-B2CD6CC2BBCF}" destId="{6A449A13-42F6-4FFB-B20B-739D55D8AAD2}" srcOrd="1" destOrd="0" parTransId="{2C22F361-03E0-4EAC-B2BB-15F7291EF813}" sibTransId="{D3C8536E-B463-470A-AE2B-8273D45833C7}"/>
    <dgm:cxn modelId="{3A3D9586-FC41-40B0-A02B-889564B474EE}" type="presOf" srcId="{6A449A13-42F6-4FFB-B20B-739D55D8AAD2}" destId="{8D7414F4-840A-4820-8C90-202F6C818F65}" srcOrd="0" destOrd="0" presId="urn:microsoft.com/office/officeart/2005/8/layout/hierarchy1"/>
    <dgm:cxn modelId="{F1A5A447-7CDF-40AD-8D43-C754DEEA28AE}" srcId="{C027B26D-08E3-4B91-A42E-D7FC3C45FA10}" destId="{571B9CD1-FD62-4F7A-B8EB-3A6034ED0AA1}" srcOrd="0" destOrd="0" parTransId="{F610D1A2-31C9-4D3D-85C1-BF9AFB5F5882}" sibTransId="{73056D62-422D-4DC2-8855-9FD1B1CD6FDD}"/>
    <dgm:cxn modelId="{AB14B79D-A321-4DBB-93DF-E2040F10238B}" type="presOf" srcId="{641E6A77-A207-4E3F-9B4C-473F2D8565B5}" destId="{9ED02CD1-ABEC-4722-9BA7-B2B7EB57A3A5}" srcOrd="0" destOrd="0" presId="urn:microsoft.com/office/officeart/2005/8/layout/hierarchy1"/>
    <dgm:cxn modelId="{8923CB22-B2BA-4F90-B354-0959479DC9E8}" srcId="{F8DC7B9E-1ACA-40D0-93E7-7BE49ADBE36F}" destId="{9535DE5F-A634-4E9B-8C4E-B8B861DF2EA6}" srcOrd="2" destOrd="0" parTransId="{0956D91A-740C-4E3A-9A27-FC6793CAF714}" sibTransId="{D18F118B-16D3-4B77-B024-50BE6E62DAC5}"/>
    <dgm:cxn modelId="{24E79BB2-039F-40FA-8F4A-8785198B15EA}" type="presOf" srcId="{CD7991E4-7786-4F25-B335-C17982AD763C}" destId="{BA86866F-15D6-4F26-A449-E05571F5CD7F}" srcOrd="0" destOrd="0" presId="urn:microsoft.com/office/officeart/2005/8/layout/hierarchy1"/>
    <dgm:cxn modelId="{0ADE5AF1-5DDA-4E85-9C8C-0FDB07012908}" type="presOf" srcId="{571B9CD1-FD62-4F7A-B8EB-3A6034ED0AA1}" destId="{B47C0FF4-2BBD-4A8F-870A-E84844E8AB16}" srcOrd="0" destOrd="0" presId="urn:microsoft.com/office/officeart/2005/8/layout/hierarchy1"/>
    <dgm:cxn modelId="{0074F933-4E01-49C8-8FAB-712AC5D358AA}" type="presOf" srcId="{9535DE5F-A634-4E9B-8C4E-B8B861DF2EA6}" destId="{ABC25086-A0A0-4631-ADAC-79BBE2414DF0}" srcOrd="0" destOrd="0" presId="urn:microsoft.com/office/officeart/2005/8/layout/hierarchy1"/>
    <dgm:cxn modelId="{3E630498-4340-4B76-BA17-903F1CC64A07}" type="presOf" srcId="{BF2E81A8-3F6A-4646-8B30-A008B75AF642}" destId="{B839434C-0C17-4F79-874B-0DBFB6C4A413}" srcOrd="0" destOrd="0" presId="urn:microsoft.com/office/officeart/2005/8/layout/hierarchy1"/>
    <dgm:cxn modelId="{28E13498-B0EB-4D6F-9324-45AF0BEA1C94}" type="presOf" srcId="{8BE2E367-3B05-45DD-A9C4-B2CD6CC2BBCF}" destId="{0827A07D-71C0-42E6-9B72-CB988419EC8C}" srcOrd="0" destOrd="0" presId="urn:microsoft.com/office/officeart/2005/8/layout/hierarchy1"/>
    <dgm:cxn modelId="{2688AA84-C025-4302-8515-4D6B01786636}" type="presOf" srcId="{7A632B4F-8FFA-4F26-9959-D3858F6B3889}" destId="{C74A4D22-00DA-419B-87BC-44CE8B57C037}" srcOrd="0" destOrd="0" presId="urn:microsoft.com/office/officeart/2005/8/layout/hierarchy1"/>
    <dgm:cxn modelId="{72A01B33-63D0-4CA1-AE04-2AC1F2A62CDC}" srcId="{F8DC7B9E-1ACA-40D0-93E7-7BE49ADBE36F}" destId="{E08E2090-CDC1-4BDE-B1AF-49811EA04B5B}" srcOrd="1" destOrd="0" parTransId="{6149E3BA-6A4E-493C-BA27-36B3B3C879D1}" sibTransId="{9A449654-FBCD-403A-810E-800491566102}"/>
    <dgm:cxn modelId="{1E027E6A-D0F3-42B3-B97C-D369D9C5E807}" type="presOf" srcId="{F610D1A2-31C9-4D3D-85C1-BF9AFB5F5882}" destId="{01C31BE9-137A-40A3-AC55-07AC9A15C46D}" srcOrd="0" destOrd="0" presId="urn:microsoft.com/office/officeart/2005/8/layout/hierarchy1"/>
    <dgm:cxn modelId="{8E364CFB-7C39-4123-B4B6-362A606F997F}" srcId="{8BE2E367-3B05-45DD-A9C4-B2CD6CC2BBCF}" destId="{C027B26D-08E3-4B91-A42E-D7FC3C45FA10}" srcOrd="2" destOrd="0" parTransId="{BF2E81A8-3F6A-4646-8B30-A008B75AF642}" sibTransId="{E3D6A03D-AA58-46DD-AA1C-DB060E750C60}"/>
    <dgm:cxn modelId="{6B8309AF-A0D7-495F-A66A-AA4BA2CFB2D2}" type="presOf" srcId="{6149E3BA-6A4E-493C-BA27-36B3B3C879D1}" destId="{AE667B8E-9013-4004-97C4-80EB4832A1DC}" srcOrd="0" destOrd="0" presId="urn:microsoft.com/office/officeart/2005/8/layout/hierarchy1"/>
    <dgm:cxn modelId="{6A92D83E-10B0-4FDB-86A2-C64D73E3251C}" srcId="{641E6A77-A207-4E3F-9B4C-473F2D8565B5}" destId="{8BE2E367-3B05-45DD-A9C4-B2CD6CC2BBCF}" srcOrd="0" destOrd="0" parTransId="{57E2BAE2-F701-42A9-BCEB-2A3EE6579787}" sibTransId="{8833BB13-28D3-45AA-8CA0-6800C1ADEBB3}"/>
    <dgm:cxn modelId="{D3227C8A-3108-46A4-8754-0AD2F5E1CAAF}" type="presParOf" srcId="{9ED02CD1-ABEC-4722-9BA7-B2B7EB57A3A5}" destId="{4DBAFE61-A187-444B-83C1-9D8B16792D65}" srcOrd="0" destOrd="0" presId="urn:microsoft.com/office/officeart/2005/8/layout/hierarchy1"/>
    <dgm:cxn modelId="{306A37DB-D4EE-4CDA-A5A7-CB56D820B615}" type="presParOf" srcId="{4DBAFE61-A187-444B-83C1-9D8B16792D65}" destId="{50A7A88C-A7B2-4257-BA49-08CF8900FE1F}" srcOrd="0" destOrd="0" presId="urn:microsoft.com/office/officeart/2005/8/layout/hierarchy1"/>
    <dgm:cxn modelId="{BA67FB9C-5FF7-4CFF-B573-BF588A3E43E4}" type="presParOf" srcId="{50A7A88C-A7B2-4257-BA49-08CF8900FE1F}" destId="{D83B53DC-F410-4E05-ABDA-D05A66C5AD2F}" srcOrd="0" destOrd="0" presId="urn:microsoft.com/office/officeart/2005/8/layout/hierarchy1"/>
    <dgm:cxn modelId="{DB460739-FBCD-48BB-B3A4-F90061870AF1}" type="presParOf" srcId="{50A7A88C-A7B2-4257-BA49-08CF8900FE1F}" destId="{0827A07D-71C0-42E6-9B72-CB988419EC8C}" srcOrd="1" destOrd="0" presId="urn:microsoft.com/office/officeart/2005/8/layout/hierarchy1"/>
    <dgm:cxn modelId="{33164119-EF4D-4F68-9B15-A77453A28857}" type="presParOf" srcId="{4DBAFE61-A187-444B-83C1-9D8B16792D65}" destId="{A98EA6A5-C262-4B8E-B86A-862C4AFA5ABC}" srcOrd="1" destOrd="0" presId="urn:microsoft.com/office/officeart/2005/8/layout/hierarchy1"/>
    <dgm:cxn modelId="{1090836D-E5BD-45B1-9A5C-7C413A4FB685}" type="presParOf" srcId="{A98EA6A5-C262-4B8E-B86A-862C4AFA5ABC}" destId="{C74A4D22-00DA-419B-87BC-44CE8B57C037}" srcOrd="0" destOrd="0" presId="urn:microsoft.com/office/officeart/2005/8/layout/hierarchy1"/>
    <dgm:cxn modelId="{3E296A62-8C8A-4FFA-93C5-0ACAC39EFB17}" type="presParOf" srcId="{A98EA6A5-C262-4B8E-B86A-862C4AFA5ABC}" destId="{8BC2D511-C765-4AA1-B536-6DC498880373}" srcOrd="1" destOrd="0" presId="urn:microsoft.com/office/officeart/2005/8/layout/hierarchy1"/>
    <dgm:cxn modelId="{D80CE813-66F8-4F86-8743-2D945675E03E}" type="presParOf" srcId="{8BC2D511-C765-4AA1-B536-6DC498880373}" destId="{E05F5981-ACF7-405D-B3C2-6908BC95AF7F}" srcOrd="0" destOrd="0" presId="urn:microsoft.com/office/officeart/2005/8/layout/hierarchy1"/>
    <dgm:cxn modelId="{02B07048-0C55-4AA6-BEB1-BFED14B86A93}" type="presParOf" srcId="{E05F5981-ACF7-405D-B3C2-6908BC95AF7F}" destId="{F835BA60-6BCF-412C-804F-ECB851C0AE8F}" srcOrd="0" destOrd="0" presId="urn:microsoft.com/office/officeart/2005/8/layout/hierarchy1"/>
    <dgm:cxn modelId="{9DF0D771-6863-4DD3-9274-030E47A9CE66}" type="presParOf" srcId="{E05F5981-ACF7-405D-B3C2-6908BC95AF7F}" destId="{2E90F8DB-A9B4-4C2E-9432-B67E7AA92662}" srcOrd="1" destOrd="0" presId="urn:microsoft.com/office/officeart/2005/8/layout/hierarchy1"/>
    <dgm:cxn modelId="{4694B621-0EC1-4289-867F-63A0FC4B54F6}" type="presParOf" srcId="{8BC2D511-C765-4AA1-B536-6DC498880373}" destId="{77F92FB7-F07D-497B-B950-8AE2A43AAC82}" srcOrd="1" destOrd="0" presId="urn:microsoft.com/office/officeart/2005/8/layout/hierarchy1"/>
    <dgm:cxn modelId="{D640A2F6-2E6E-423D-9D5C-527804FE3A4D}" type="presParOf" srcId="{77F92FB7-F07D-497B-B950-8AE2A43AAC82}" destId="{BA86866F-15D6-4F26-A449-E05571F5CD7F}" srcOrd="0" destOrd="0" presId="urn:microsoft.com/office/officeart/2005/8/layout/hierarchy1"/>
    <dgm:cxn modelId="{5F026EAE-E036-4DAB-A854-0355316C37B7}" type="presParOf" srcId="{77F92FB7-F07D-497B-B950-8AE2A43AAC82}" destId="{22A7DD69-3B58-4616-B4E9-D015C77B1F8A}" srcOrd="1" destOrd="0" presId="urn:microsoft.com/office/officeart/2005/8/layout/hierarchy1"/>
    <dgm:cxn modelId="{A7A57453-8DF1-4766-8B4B-9347B1E27336}" type="presParOf" srcId="{22A7DD69-3B58-4616-B4E9-D015C77B1F8A}" destId="{5C2552CB-2469-43DC-A417-14423694B6DD}" srcOrd="0" destOrd="0" presId="urn:microsoft.com/office/officeart/2005/8/layout/hierarchy1"/>
    <dgm:cxn modelId="{A1C507DA-BC9C-4D1A-AA2A-41BA0880D7FE}" type="presParOf" srcId="{5C2552CB-2469-43DC-A417-14423694B6DD}" destId="{22043A47-8983-49B3-BC69-B27D69596768}" srcOrd="0" destOrd="0" presId="urn:microsoft.com/office/officeart/2005/8/layout/hierarchy1"/>
    <dgm:cxn modelId="{6AFC9771-FB01-441B-9860-CC48E78D811C}" type="presParOf" srcId="{5C2552CB-2469-43DC-A417-14423694B6DD}" destId="{80CE94A8-AEF4-4B97-A0D6-1F8F99A0BE70}" srcOrd="1" destOrd="0" presId="urn:microsoft.com/office/officeart/2005/8/layout/hierarchy1"/>
    <dgm:cxn modelId="{9AC5128C-3E17-45FC-A797-45ECB3147BF9}" type="presParOf" srcId="{22A7DD69-3B58-4616-B4E9-D015C77B1F8A}" destId="{93812397-DD4D-4038-8569-3BBDADAFA751}" srcOrd="1" destOrd="0" presId="urn:microsoft.com/office/officeart/2005/8/layout/hierarchy1"/>
    <dgm:cxn modelId="{E7911C1D-8302-4094-8C54-49E43A17FADE}" type="presParOf" srcId="{77F92FB7-F07D-497B-B950-8AE2A43AAC82}" destId="{AE667B8E-9013-4004-97C4-80EB4832A1DC}" srcOrd="2" destOrd="0" presId="urn:microsoft.com/office/officeart/2005/8/layout/hierarchy1"/>
    <dgm:cxn modelId="{D4A84DDC-75DA-43A6-9242-B4B42E1A63F6}" type="presParOf" srcId="{77F92FB7-F07D-497B-B950-8AE2A43AAC82}" destId="{860BF1B4-A63C-48A8-9AEE-8E9C6A3FEC61}" srcOrd="3" destOrd="0" presId="urn:microsoft.com/office/officeart/2005/8/layout/hierarchy1"/>
    <dgm:cxn modelId="{6D8FDCD1-63EB-47C8-BA04-627356693D5D}" type="presParOf" srcId="{860BF1B4-A63C-48A8-9AEE-8E9C6A3FEC61}" destId="{E5DA89A4-0BE8-467E-B438-F29985C56FB9}" srcOrd="0" destOrd="0" presId="urn:microsoft.com/office/officeart/2005/8/layout/hierarchy1"/>
    <dgm:cxn modelId="{24CE4D5E-64F5-4128-A55B-DFD034A24DD1}" type="presParOf" srcId="{E5DA89A4-0BE8-467E-B438-F29985C56FB9}" destId="{AC591E94-0C46-4266-A0E7-0D52FCA36A06}" srcOrd="0" destOrd="0" presId="urn:microsoft.com/office/officeart/2005/8/layout/hierarchy1"/>
    <dgm:cxn modelId="{A8DDDF8B-A425-42AE-BDCD-63B98D3F58E1}" type="presParOf" srcId="{E5DA89A4-0BE8-467E-B438-F29985C56FB9}" destId="{8A289F79-6195-4797-9712-980CCC604CE8}" srcOrd="1" destOrd="0" presId="urn:microsoft.com/office/officeart/2005/8/layout/hierarchy1"/>
    <dgm:cxn modelId="{9C26B297-DDAB-4D5A-B876-4CBCEE716CB5}" type="presParOf" srcId="{860BF1B4-A63C-48A8-9AEE-8E9C6A3FEC61}" destId="{B35B3747-2B50-4B97-9625-8ABFE2F327F2}" srcOrd="1" destOrd="0" presId="urn:microsoft.com/office/officeart/2005/8/layout/hierarchy1"/>
    <dgm:cxn modelId="{FED642BF-B815-4447-9786-78701C476735}" type="presParOf" srcId="{77F92FB7-F07D-497B-B950-8AE2A43AAC82}" destId="{E7EE969F-20C7-43AF-84D0-B99C2C54AF9C}" srcOrd="4" destOrd="0" presId="urn:microsoft.com/office/officeart/2005/8/layout/hierarchy1"/>
    <dgm:cxn modelId="{9081E75A-DD26-4547-8D55-EF03249F45CF}" type="presParOf" srcId="{77F92FB7-F07D-497B-B950-8AE2A43AAC82}" destId="{25D63B13-8BD0-4AAD-A4CD-B42CD1EA1A65}" srcOrd="5" destOrd="0" presId="urn:microsoft.com/office/officeart/2005/8/layout/hierarchy1"/>
    <dgm:cxn modelId="{9CBA3C9A-F60B-404D-BA10-78C075041686}" type="presParOf" srcId="{25D63B13-8BD0-4AAD-A4CD-B42CD1EA1A65}" destId="{752598FA-982C-4898-9068-1BEA2A7DC9AE}" srcOrd="0" destOrd="0" presId="urn:microsoft.com/office/officeart/2005/8/layout/hierarchy1"/>
    <dgm:cxn modelId="{DB371268-9A28-4D16-866B-73D34915B78A}" type="presParOf" srcId="{752598FA-982C-4898-9068-1BEA2A7DC9AE}" destId="{3FD9BCFD-21D8-47AD-963D-23A400A05B89}" srcOrd="0" destOrd="0" presId="urn:microsoft.com/office/officeart/2005/8/layout/hierarchy1"/>
    <dgm:cxn modelId="{7E975AED-E776-4DBC-9B7F-5CC2C2F7612C}" type="presParOf" srcId="{752598FA-982C-4898-9068-1BEA2A7DC9AE}" destId="{ABC25086-A0A0-4631-ADAC-79BBE2414DF0}" srcOrd="1" destOrd="0" presId="urn:microsoft.com/office/officeart/2005/8/layout/hierarchy1"/>
    <dgm:cxn modelId="{D2C8CF5B-98B2-4493-8E15-3D5D97F653F5}" type="presParOf" srcId="{25D63B13-8BD0-4AAD-A4CD-B42CD1EA1A65}" destId="{BDEF6F99-93D2-4B25-BB80-389044A8851A}" srcOrd="1" destOrd="0" presId="urn:microsoft.com/office/officeart/2005/8/layout/hierarchy1"/>
    <dgm:cxn modelId="{29B02656-BD56-49E8-A2F7-E84FC06827A9}" type="presParOf" srcId="{A98EA6A5-C262-4B8E-B86A-862C4AFA5ABC}" destId="{82BA1564-79CA-432E-8995-B1B7565AFFBC}" srcOrd="2" destOrd="0" presId="urn:microsoft.com/office/officeart/2005/8/layout/hierarchy1"/>
    <dgm:cxn modelId="{8DBBA165-C7B7-42BF-853F-EF6F72C1E7A9}" type="presParOf" srcId="{A98EA6A5-C262-4B8E-B86A-862C4AFA5ABC}" destId="{8DE7C6B0-6457-4270-A6C1-30BB01434619}" srcOrd="3" destOrd="0" presId="urn:microsoft.com/office/officeart/2005/8/layout/hierarchy1"/>
    <dgm:cxn modelId="{380DEC31-C9A6-4EF9-AA54-01A69763080E}" type="presParOf" srcId="{8DE7C6B0-6457-4270-A6C1-30BB01434619}" destId="{5006CB7F-1759-4ABF-9442-D87E43D33B99}" srcOrd="0" destOrd="0" presId="urn:microsoft.com/office/officeart/2005/8/layout/hierarchy1"/>
    <dgm:cxn modelId="{217818AC-BDC2-4278-B433-610F0CA9AF0F}" type="presParOf" srcId="{5006CB7F-1759-4ABF-9442-D87E43D33B99}" destId="{E7235B10-2DF8-44F7-8ED4-7B05A017AA3D}" srcOrd="0" destOrd="0" presId="urn:microsoft.com/office/officeart/2005/8/layout/hierarchy1"/>
    <dgm:cxn modelId="{861E1AF2-B32F-41F6-A8ED-5843F72EC95E}" type="presParOf" srcId="{5006CB7F-1759-4ABF-9442-D87E43D33B99}" destId="{8D7414F4-840A-4820-8C90-202F6C818F65}" srcOrd="1" destOrd="0" presId="urn:microsoft.com/office/officeart/2005/8/layout/hierarchy1"/>
    <dgm:cxn modelId="{CC51116A-0F5E-45E8-81A9-25DF056319C4}" type="presParOf" srcId="{8DE7C6B0-6457-4270-A6C1-30BB01434619}" destId="{DB28D57E-C824-4583-A23A-613EBA94D8A8}" srcOrd="1" destOrd="0" presId="urn:microsoft.com/office/officeart/2005/8/layout/hierarchy1"/>
    <dgm:cxn modelId="{284D6D69-D84F-4897-90C9-E2F9685E4D2B}" type="presParOf" srcId="{A98EA6A5-C262-4B8E-B86A-862C4AFA5ABC}" destId="{B839434C-0C17-4F79-874B-0DBFB6C4A413}" srcOrd="4" destOrd="0" presId="urn:microsoft.com/office/officeart/2005/8/layout/hierarchy1"/>
    <dgm:cxn modelId="{C085547A-F3DB-451E-AE52-9404A56425CD}" type="presParOf" srcId="{A98EA6A5-C262-4B8E-B86A-862C4AFA5ABC}" destId="{897F3A62-AF10-40C0-B5D9-D87453319A9D}" srcOrd="5" destOrd="0" presId="urn:microsoft.com/office/officeart/2005/8/layout/hierarchy1"/>
    <dgm:cxn modelId="{871E2C41-3B63-4E06-AB18-D42B678E881A}" type="presParOf" srcId="{897F3A62-AF10-40C0-B5D9-D87453319A9D}" destId="{F8D12BA5-C94C-4CF9-B6E1-0032713DBCB5}" srcOrd="0" destOrd="0" presId="urn:microsoft.com/office/officeart/2005/8/layout/hierarchy1"/>
    <dgm:cxn modelId="{CBE7FF28-8800-40AE-8A87-D04591B1CF3B}" type="presParOf" srcId="{F8D12BA5-C94C-4CF9-B6E1-0032713DBCB5}" destId="{8969BF64-41C6-4404-BE37-3E7300C86E90}" srcOrd="0" destOrd="0" presId="urn:microsoft.com/office/officeart/2005/8/layout/hierarchy1"/>
    <dgm:cxn modelId="{26739C32-C356-4281-B08B-EBEDFA0AED05}" type="presParOf" srcId="{F8D12BA5-C94C-4CF9-B6E1-0032713DBCB5}" destId="{7FDA95FB-1686-4C36-9B91-D86DA93C2313}" srcOrd="1" destOrd="0" presId="urn:microsoft.com/office/officeart/2005/8/layout/hierarchy1"/>
    <dgm:cxn modelId="{6E6D2DAA-7CF4-47DD-98B2-E9D59023D0E0}" type="presParOf" srcId="{897F3A62-AF10-40C0-B5D9-D87453319A9D}" destId="{76F970BA-A7A1-4EAE-B556-CAAAD6BBA3B6}" srcOrd="1" destOrd="0" presId="urn:microsoft.com/office/officeart/2005/8/layout/hierarchy1"/>
    <dgm:cxn modelId="{6C997EC6-9376-40C1-9211-AED513F53E1E}" type="presParOf" srcId="{76F970BA-A7A1-4EAE-B556-CAAAD6BBA3B6}" destId="{01C31BE9-137A-40A3-AC55-07AC9A15C46D}" srcOrd="0" destOrd="0" presId="urn:microsoft.com/office/officeart/2005/8/layout/hierarchy1"/>
    <dgm:cxn modelId="{2ADFCBB9-838C-48B3-80E6-402E18D4F2E1}" type="presParOf" srcId="{76F970BA-A7A1-4EAE-B556-CAAAD6BBA3B6}" destId="{7F8B8F31-FFCE-4902-937F-FDB66E554EC0}" srcOrd="1" destOrd="0" presId="urn:microsoft.com/office/officeart/2005/8/layout/hierarchy1"/>
    <dgm:cxn modelId="{700365A6-EF12-4341-969D-B81331100F4A}" type="presParOf" srcId="{7F8B8F31-FFCE-4902-937F-FDB66E554EC0}" destId="{ED349159-BA08-485C-B8F8-E903AC76C0E5}" srcOrd="0" destOrd="0" presId="urn:microsoft.com/office/officeart/2005/8/layout/hierarchy1"/>
    <dgm:cxn modelId="{E8120C61-FD44-404A-80EB-EFEA11A2A34C}" type="presParOf" srcId="{ED349159-BA08-485C-B8F8-E903AC76C0E5}" destId="{DC8B47A6-A6B3-4984-AE1F-FFF7E6EDB9B7}" srcOrd="0" destOrd="0" presId="urn:microsoft.com/office/officeart/2005/8/layout/hierarchy1"/>
    <dgm:cxn modelId="{519DBE85-9024-4C00-8F94-A63DF4008862}" type="presParOf" srcId="{ED349159-BA08-485C-B8F8-E903AC76C0E5}" destId="{B47C0FF4-2BBD-4A8F-870A-E84844E8AB16}" srcOrd="1" destOrd="0" presId="urn:microsoft.com/office/officeart/2005/8/layout/hierarchy1"/>
    <dgm:cxn modelId="{18CEC9C2-3182-41EB-82AB-262778BFACBF}" type="presParOf" srcId="{7F8B8F31-FFCE-4902-937F-FDB66E554EC0}" destId="{00BC9250-BBFD-42EA-8245-F94AA7EED3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F7966-CA93-418A-AC1F-191E8F6826D0}">
      <dsp:nvSpPr>
        <dsp:cNvPr id="0" name=""/>
        <dsp:cNvSpPr/>
      </dsp:nvSpPr>
      <dsp:spPr>
        <a:xfrm>
          <a:off x="2505573" y="1682369"/>
          <a:ext cx="1084852" cy="1084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558531" y="1735327"/>
        <a:ext cx="978936" cy="978936"/>
      </dsp:txXfrm>
    </dsp:sp>
    <dsp:sp modelId="{1BD7EB91-51FB-4A93-88B9-EE494C7E83B6}">
      <dsp:nvSpPr>
        <dsp:cNvPr id="0" name=""/>
        <dsp:cNvSpPr/>
      </dsp:nvSpPr>
      <dsp:spPr>
        <a:xfrm rot="16200000">
          <a:off x="2667510" y="1301879"/>
          <a:ext cx="7609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0979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2F801-E00A-4AD0-BF5C-0659BBFF5A0C}">
      <dsp:nvSpPr>
        <dsp:cNvPr id="0" name=""/>
        <dsp:cNvSpPr/>
      </dsp:nvSpPr>
      <dsp:spPr>
        <a:xfrm>
          <a:off x="2684574" y="194538"/>
          <a:ext cx="726851" cy="726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720056" y="230020"/>
        <a:ext cx="655887" cy="655887"/>
      </dsp:txXfrm>
    </dsp:sp>
    <dsp:sp modelId="{334314FB-E1C9-4C14-B5DD-35569371A2DC}">
      <dsp:nvSpPr>
        <dsp:cNvPr id="0" name=""/>
        <dsp:cNvSpPr/>
      </dsp:nvSpPr>
      <dsp:spPr>
        <a:xfrm rot="1800000">
          <a:off x="3548837" y="2693176"/>
          <a:ext cx="6208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0843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E7CF2-7CDA-42E5-ABAD-324C6AC3ACE9}">
      <dsp:nvSpPr>
        <dsp:cNvPr id="0" name=""/>
        <dsp:cNvSpPr/>
      </dsp:nvSpPr>
      <dsp:spPr>
        <a:xfrm>
          <a:off x="4128092" y="2694785"/>
          <a:ext cx="726851" cy="726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163574" y="2730267"/>
        <a:ext cx="655887" cy="655887"/>
      </dsp:txXfrm>
    </dsp:sp>
    <dsp:sp modelId="{EF29E9FC-6396-4D33-81B7-6849CE8AC382}">
      <dsp:nvSpPr>
        <dsp:cNvPr id="0" name=""/>
        <dsp:cNvSpPr/>
      </dsp:nvSpPr>
      <dsp:spPr>
        <a:xfrm rot="9000000">
          <a:off x="1926318" y="2693176"/>
          <a:ext cx="6208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0843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B927E-E83D-40C3-9F53-31306BD7B85E}">
      <dsp:nvSpPr>
        <dsp:cNvPr id="0" name=""/>
        <dsp:cNvSpPr/>
      </dsp:nvSpPr>
      <dsp:spPr>
        <a:xfrm>
          <a:off x="1241056" y="2694785"/>
          <a:ext cx="726851" cy="726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276538" y="2730267"/>
        <a:ext cx="655887" cy="655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31BE9-137A-40A3-AC55-07AC9A15C46D}">
      <dsp:nvSpPr>
        <dsp:cNvPr id="0" name=""/>
        <dsp:cNvSpPr/>
      </dsp:nvSpPr>
      <dsp:spPr>
        <a:xfrm>
          <a:off x="6148443" y="2947993"/>
          <a:ext cx="91440" cy="549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9011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9434C-0C17-4F79-874B-0DBFB6C4A413}">
      <dsp:nvSpPr>
        <dsp:cNvPr id="0" name=""/>
        <dsp:cNvSpPr/>
      </dsp:nvSpPr>
      <dsp:spPr>
        <a:xfrm>
          <a:off x="4138045" y="1200279"/>
          <a:ext cx="2056118" cy="549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135"/>
              </a:lnTo>
              <a:lnTo>
                <a:pt x="2056118" y="374135"/>
              </a:lnTo>
              <a:lnTo>
                <a:pt x="2056118" y="54901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A1564-79CA-432E-8995-B1B7565AFFBC}">
      <dsp:nvSpPr>
        <dsp:cNvPr id="0" name=""/>
        <dsp:cNvSpPr/>
      </dsp:nvSpPr>
      <dsp:spPr>
        <a:xfrm>
          <a:off x="4092325" y="1200279"/>
          <a:ext cx="91440" cy="549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901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E969F-20C7-43AF-84D0-B99C2C54AF9C}">
      <dsp:nvSpPr>
        <dsp:cNvPr id="0" name=""/>
        <dsp:cNvSpPr/>
      </dsp:nvSpPr>
      <dsp:spPr>
        <a:xfrm>
          <a:off x="2081927" y="2947993"/>
          <a:ext cx="1509472" cy="549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135"/>
              </a:lnTo>
              <a:lnTo>
                <a:pt x="1509472" y="374135"/>
              </a:lnTo>
              <a:lnTo>
                <a:pt x="1509472" y="549011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7B8E-9013-4004-97C4-80EB4832A1DC}">
      <dsp:nvSpPr>
        <dsp:cNvPr id="0" name=""/>
        <dsp:cNvSpPr/>
      </dsp:nvSpPr>
      <dsp:spPr>
        <a:xfrm>
          <a:off x="2081927" y="2947993"/>
          <a:ext cx="116651" cy="549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135"/>
              </a:lnTo>
              <a:lnTo>
                <a:pt x="116651" y="374135"/>
              </a:lnTo>
              <a:lnTo>
                <a:pt x="116651" y="549011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6866F-15D6-4F26-A449-E05571F5CD7F}">
      <dsp:nvSpPr>
        <dsp:cNvPr id="0" name=""/>
        <dsp:cNvSpPr/>
      </dsp:nvSpPr>
      <dsp:spPr>
        <a:xfrm>
          <a:off x="689107" y="2947993"/>
          <a:ext cx="1392820" cy="549011"/>
        </a:xfrm>
        <a:custGeom>
          <a:avLst/>
          <a:gdLst/>
          <a:ahLst/>
          <a:cxnLst/>
          <a:rect l="0" t="0" r="0" b="0"/>
          <a:pathLst>
            <a:path>
              <a:moveTo>
                <a:pt x="1392820" y="0"/>
              </a:moveTo>
              <a:lnTo>
                <a:pt x="1392820" y="374135"/>
              </a:lnTo>
              <a:lnTo>
                <a:pt x="0" y="374135"/>
              </a:lnTo>
              <a:lnTo>
                <a:pt x="0" y="549011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A4D22-00DA-419B-87BC-44CE8B57C037}">
      <dsp:nvSpPr>
        <dsp:cNvPr id="0" name=""/>
        <dsp:cNvSpPr/>
      </dsp:nvSpPr>
      <dsp:spPr>
        <a:xfrm>
          <a:off x="2081927" y="1200279"/>
          <a:ext cx="2056118" cy="549011"/>
        </a:xfrm>
        <a:custGeom>
          <a:avLst/>
          <a:gdLst/>
          <a:ahLst/>
          <a:cxnLst/>
          <a:rect l="0" t="0" r="0" b="0"/>
          <a:pathLst>
            <a:path>
              <a:moveTo>
                <a:pt x="2056118" y="0"/>
              </a:moveTo>
              <a:lnTo>
                <a:pt x="2056118" y="374135"/>
              </a:lnTo>
              <a:lnTo>
                <a:pt x="0" y="374135"/>
              </a:lnTo>
              <a:lnTo>
                <a:pt x="0" y="54901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B53DC-F410-4E05-ABDA-D05A66C5AD2F}">
      <dsp:nvSpPr>
        <dsp:cNvPr id="0" name=""/>
        <dsp:cNvSpPr/>
      </dsp:nvSpPr>
      <dsp:spPr>
        <a:xfrm>
          <a:off x="3194185" y="1577"/>
          <a:ext cx="1887719" cy="1198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7A07D-71C0-42E6-9B72-CB988419EC8C}">
      <dsp:nvSpPr>
        <dsp:cNvPr id="0" name=""/>
        <dsp:cNvSpPr/>
      </dsp:nvSpPr>
      <dsp:spPr>
        <a:xfrm>
          <a:off x="3403932" y="200836"/>
          <a:ext cx="1887719" cy="1198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Ахмет Йассауи</a:t>
          </a:r>
          <a:endParaRPr lang="ru-RU" sz="2100" kern="1200" dirty="0"/>
        </a:p>
      </dsp:txBody>
      <dsp:txXfrm>
        <a:off x="3439041" y="235945"/>
        <a:ext cx="1817501" cy="1128484"/>
      </dsp:txXfrm>
    </dsp:sp>
    <dsp:sp modelId="{F835BA60-6BCF-412C-804F-ECB851C0AE8F}">
      <dsp:nvSpPr>
        <dsp:cNvPr id="0" name=""/>
        <dsp:cNvSpPr/>
      </dsp:nvSpPr>
      <dsp:spPr>
        <a:xfrm>
          <a:off x="1138067" y="1749291"/>
          <a:ext cx="1887719" cy="1198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0F8DB-A9B4-4C2E-9432-B67E7AA92662}">
      <dsp:nvSpPr>
        <dsp:cNvPr id="0" name=""/>
        <dsp:cNvSpPr/>
      </dsp:nvSpPr>
      <dsp:spPr>
        <a:xfrm>
          <a:off x="1347814" y="1948550"/>
          <a:ext cx="1887719" cy="1198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Ескерткіш</a:t>
          </a:r>
          <a:endParaRPr lang="ru-RU" sz="2100" kern="1200" dirty="0"/>
        </a:p>
      </dsp:txBody>
      <dsp:txXfrm>
        <a:off x="1382923" y="1983659"/>
        <a:ext cx="1817501" cy="1128484"/>
      </dsp:txXfrm>
    </dsp:sp>
    <dsp:sp modelId="{22043A47-8983-49B3-BC69-B27D69596768}">
      <dsp:nvSpPr>
        <dsp:cNvPr id="0" name=""/>
        <dsp:cNvSpPr/>
      </dsp:nvSpPr>
      <dsp:spPr>
        <a:xfrm>
          <a:off x="188389" y="3497005"/>
          <a:ext cx="1001435" cy="1198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E94A8-AEF4-4B97-A0D6-1F8F99A0BE70}">
      <dsp:nvSpPr>
        <dsp:cNvPr id="0" name=""/>
        <dsp:cNvSpPr/>
      </dsp:nvSpPr>
      <dsp:spPr>
        <a:xfrm>
          <a:off x="398136" y="3696264"/>
          <a:ext cx="1001435" cy="1198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?</a:t>
          </a:r>
          <a:endParaRPr lang="ru-RU" sz="2100" kern="1200" dirty="0"/>
        </a:p>
      </dsp:txBody>
      <dsp:txXfrm>
        <a:off x="427467" y="3725595"/>
        <a:ext cx="942773" cy="1140040"/>
      </dsp:txXfrm>
    </dsp:sp>
    <dsp:sp modelId="{AC591E94-0C46-4266-A0E7-0D52FCA36A06}">
      <dsp:nvSpPr>
        <dsp:cNvPr id="0" name=""/>
        <dsp:cNvSpPr/>
      </dsp:nvSpPr>
      <dsp:spPr>
        <a:xfrm>
          <a:off x="1609318" y="3497005"/>
          <a:ext cx="1178522" cy="1198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89F79-6195-4797-9712-980CCC604CE8}">
      <dsp:nvSpPr>
        <dsp:cNvPr id="0" name=""/>
        <dsp:cNvSpPr/>
      </dsp:nvSpPr>
      <dsp:spPr>
        <a:xfrm>
          <a:off x="1819064" y="3696264"/>
          <a:ext cx="1178522" cy="1198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?</a:t>
          </a:r>
          <a:endParaRPr lang="ru-RU" sz="2100" kern="1200" dirty="0"/>
        </a:p>
      </dsp:txBody>
      <dsp:txXfrm>
        <a:off x="1853582" y="3730782"/>
        <a:ext cx="1109486" cy="1129666"/>
      </dsp:txXfrm>
    </dsp:sp>
    <dsp:sp modelId="{3FD9BCFD-21D8-47AD-963D-23A400A05B89}">
      <dsp:nvSpPr>
        <dsp:cNvPr id="0" name=""/>
        <dsp:cNvSpPr/>
      </dsp:nvSpPr>
      <dsp:spPr>
        <a:xfrm>
          <a:off x="3207333" y="3497005"/>
          <a:ext cx="768132" cy="1198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25086-A0A0-4631-ADAC-79BBE2414DF0}">
      <dsp:nvSpPr>
        <dsp:cNvPr id="0" name=""/>
        <dsp:cNvSpPr/>
      </dsp:nvSpPr>
      <dsp:spPr>
        <a:xfrm>
          <a:off x="3417080" y="3696264"/>
          <a:ext cx="768132" cy="1198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?</a:t>
          </a:r>
          <a:endParaRPr lang="ru-RU" sz="2100" kern="1200" dirty="0"/>
        </a:p>
      </dsp:txBody>
      <dsp:txXfrm>
        <a:off x="3439578" y="3718762"/>
        <a:ext cx="723136" cy="1153706"/>
      </dsp:txXfrm>
    </dsp:sp>
    <dsp:sp modelId="{E7235B10-2DF8-44F7-8ED4-7B05A017AA3D}">
      <dsp:nvSpPr>
        <dsp:cNvPr id="0" name=""/>
        <dsp:cNvSpPr/>
      </dsp:nvSpPr>
      <dsp:spPr>
        <a:xfrm>
          <a:off x="3445280" y="1749291"/>
          <a:ext cx="1385529" cy="1240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414F4-840A-4820-8C90-202F6C818F65}">
      <dsp:nvSpPr>
        <dsp:cNvPr id="0" name=""/>
        <dsp:cNvSpPr/>
      </dsp:nvSpPr>
      <dsp:spPr>
        <a:xfrm>
          <a:off x="3655027" y="1948550"/>
          <a:ext cx="1385529" cy="1240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ХІ</a:t>
          </a:r>
          <a:r>
            <a:rPr lang="en-US" sz="2100" kern="1200" dirty="0" smtClean="0"/>
            <a:t>V</a:t>
          </a:r>
          <a:r>
            <a:rPr lang="kk-KZ" sz="2100" kern="1200" dirty="0" smtClean="0"/>
            <a:t> ғ. Аяғы-Х</a:t>
          </a:r>
          <a:r>
            <a:rPr lang="en-US" sz="2100" kern="1200" dirty="0" smtClean="0"/>
            <a:t>V </a:t>
          </a:r>
          <a:r>
            <a:rPr lang="kk-KZ" sz="2100" kern="1200" dirty="0" smtClean="0"/>
            <a:t>ғ.басы</a:t>
          </a:r>
          <a:endParaRPr lang="ru-RU" sz="2100" kern="1200" dirty="0"/>
        </a:p>
      </dsp:txBody>
      <dsp:txXfrm>
        <a:off x="3691372" y="1984895"/>
        <a:ext cx="1312839" cy="1168206"/>
      </dsp:txXfrm>
    </dsp:sp>
    <dsp:sp modelId="{8969BF64-41C6-4404-BE37-3E7300C86E90}">
      <dsp:nvSpPr>
        <dsp:cNvPr id="0" name=""/>
        <dsp:cNvSpPr/>
      </dsp:nvSpPr>
      <dsp:spPr>
        <a:xfrm>
          <a:off x="5250303" y="1749291"/>
          <a:ext cx="1887719" cy="1198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A95FB-1686-4C36-9B91-D86DA93C2313}">
      <dsp:nvSpPr>
        <dsp:cNvPr id="0" name=""/>
        <dsp:cNvSpPr/>
      </dsp:nvSpPr>
      <dsp:spPr>
        <a:xfrm>
          <a:off x="5460050" y="1948550"/>
          <a:ext cx="1887719" cy="1198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Қазандық</a:t>
          </a:r>
          <a:endParaRPr lang="ru-RU" sz="2100" kern="1200" dirty="0"/>
        </a:p>
      </dsp:txBody>
      <dsp:txXfrm>
        <a:off x="5495159" y="1983659"/>
        <a:ext cx="1817501" cy="1128484"/>
      </dsp:txXfrm>
    </dsp:sp>
    <dsp:sp modelId="{DC8B47A6-A6B3-4984-AE1F-FFF7E6EDB9B7}">
      <dsp:nvSpPr>
        <dsp:cNvPr id="0" name=""/>
        <dsp:cNvSpPr/>
      </dsp:nvSpPr>
      <dsp:spPr>
        <a:xfrm>
          <a:off x="5250303" y="3497005"/>
          <a:ext cx="1887719" cy="1198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C0FF4-2BBD-4A8F-870A-E84844E8AB16}">
      <dsp:nvSpPr>
        <dsp:cNvPr id="0" name=""/>
        <dsp:cNvSpPr/>
      </dsp:nvSpPr>
      <dsp:spPr>
        <a:xfrm>
          <a:off x="5460050" y="3696264"/>
          <a:ext cx="1887719" cy="1198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?</a:t>
          </a:r>
          <a:endParaRPr lang="ru-RU" sz="2100" kern="1200" dirty="0"/>
        </a:p>
      </dsp:txBody>
      <dsp:txXfrm>
        <a:off x="5495159" y="3731373"/>
        <a:ext cx="1817501" cy="1128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80119"/>
          </a:xfrm>
        </p:spPr>
        <p:txBody>
          <a:bodyPr>
            <a:noAutofit/>
          </a:bodyPr>
          <a:lstStyle/>
          <a:p>
            <a:pPr algn="l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Сабақтың тақырыбы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Ахмет Йссауидің кесенесі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704856" cy="357795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Қазақстанның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ежелгі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қаласы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Түркістан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Қожа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Йссауи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кесенесі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білімдерін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тереңдету</a:t>
            </a:r>
            <a:endParaRPr lang="ru-RU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дүниетанымын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кеңейту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/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ескерткіштерді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ежелгі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орындарды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құрметтей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білуге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46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1"/>
            <a:ext cx="8229600" cy="1405135"/>
          </a:xfrm>
        </p:spPr>
        <p:txBody>
          <a:bodyPr>
            <a:noAutofit/>
          </a:bodyPr>
          <a:lstStyle/>
          <a:p>
            <a:pPr algn="l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Суреттер арқылы сабақ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тақырыбын ашу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а\ой қозғау. Түркістан туралы өз білетіндерін ортаға салу.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1767"/>
            <a:ext cx="4104456" cy="2627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5064"/>
            <a:ext cx="5256584" cy="2721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21767"/>
            <a:ext cx="3744416" cy="2483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83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7"/>
            <a:ext cx="7772400" cy="432047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Йссауи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кесенесі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7844408" cy="5976664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ссауи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ескерткіші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өнерінің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асыл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қазынасын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заманымызға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жеткізген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тамаша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туынды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ХІ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ғасырдың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аяғы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Х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ғасырдың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басында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салынған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Мұның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кешен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кіретіндер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мешіт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ссауи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кесенесі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салтанатты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сарайлар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Ақсарай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кітапхана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шаруашылық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жайлары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\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құдық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\, ас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қойма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қазандық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бөлмесі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Ескерткіштің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- 46,5,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ұзындығы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- 62,5, ал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биіктігі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40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метрге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жуық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мақсатта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пайдаланатын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бөлмеден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Ортада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Қазандық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аталатын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бөлме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төбесі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күмбезделіп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көмкерілген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бөлмеде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салмағы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тонна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ішіне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шелек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құятын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орнатылған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Мешіттің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іші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сәнді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әшекейленген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Қабырғаларына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айнала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көк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жасыл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түс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жалатқан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алты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қырлы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күйген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қыштан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панель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тартылған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Қабырғалардың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кілем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тәрізді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күйдірген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құмыра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сазбен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қапталған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Ескерткіштің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құрылымы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біріне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ұқсамайды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шеберлікпен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ойластырылып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жасалған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Қожа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кесенесін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Ақсақ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Темір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салдырған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аңыз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бар.                                                                       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Йссауи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кесенесі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дүниежүзілік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мәдени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мұралар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қатарына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жататын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аса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ескерткіш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278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908721"/>
            <a:ext cx="6254044" cy="576063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Сұрақтарға жауап алу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7560840" cy="4392488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Ахмет Йассауи кесенесі нешінші ғасырларда салынған?</a:t>
            </a:r>
          </a:p>
          <a:p>
            <a:pPr marL="457200" indent="-457200" algn="l"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Ол үлкен кешенеге нелер кіреді?</a:t>
            </a:r>
          </a:p>
          <a:p>
            <a:pPr marL="457200" indent="-457200" algn="l"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Ескерткіштің ені, ұзындығы, биіктігі қандай?</a:t>
            </a:r>
          </a:p>
          <a:p>
            <a:pPr marL="457200" indent="-457200" algn="l"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Кесененің ортасында не орнатылған?</a:t>
            </a: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Ол туралы не білдің?</a:t>
            </a:r>
          </a:p>
          <a:p>
            <a:pPr marL="457200" indent="-457200" algn="l"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Кесенені кім салдырған?</a:t>
            </a:r>
          </a:p>
          <a:p>
            <a:pPr marL="457200" indent="-457200" algn="l"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Ахмет Йассауи кесенесі қандай мұра?</a:t>
            </a:r>
          </a:p>
          <a:p>
            <a:pPr marL="457200" indent="-457200" algn="l">
              <a:buAutoNum type="arabicPeriod"/>
            </a:pPr>
            <a:endParaRPr lang="kk-KZ" dirty="0" smtClean="0"/>
          </a:p>
          <a:p>
            <a:pPr marL="457200" indent="-457200" algn="l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51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64703"/>
            <a:ext cx="7772400" cy="936105"/>
          </a:xfrm>
        </p:spPr>
        <p:txBody>
          <a:bodyPr/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Берілген сөйлемдердің ішінен </a:t>
            </a:r>
            <a:r>
              <a:rPr lang="kk-KZ" sz="3600" u="sng" dirty="0" smtClean="0">
                <a:latin typeface="Times New Roman" pitchFamily="18" charset="0"/>
                <a:cs typeface="Times New Roman" pitchFamily="18" charset="0"/>
              </a:rPr>
              <a:t>омоним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сөздерді тауып жазу, ережесін айта отырып, түсіндір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7772400" cy="3580159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Ескерткішке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кіретіндер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мешіт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Йссауи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кесенесі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салтанатты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сарай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лар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Ақсарай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кітапхана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шаруашылық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жайлары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\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құдық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\, ас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қойма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лар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қазандық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бөлмесі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Қабырғаларына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айнала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көк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жасыл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түс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жалатқан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алты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қырлы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күйген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қыштан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панель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тартылған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6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6673"/>
            <a:ext cx="7772400" cy="2088231"/>
          </a:xfrm>
        </p:spPr>
        <p:txBody>
          <a:bodyPr/>
          <a:lstStyle/>
          <a:p>
            <a:pPr algn="l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ІІ деңгейлік тапсырма «Синквейн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» стратегиясы</a:t>
            </a:r>
            <a:br>
              <a:rPr lang="kk-KZ" sz="2800" dirty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"Бес жолды өлең"стратегиясы</a:t>
            </a:r>
            <a:br>
              <a:rPr lang="kk-KZ" sz="2800" dirty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88840"/>
            <a:ext cx="7772400" cy="3960439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есім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Шаһар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сын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есім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(2сөз)</a:t>
            </a:r>
          </a:p>
          <a:p>
            <a:pPr algn="l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етістік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сөйлем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(4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есімге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мәндес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сөз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32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4665"/>
            <a:ext cx="7772400" cy="936104"/>
          </a:xfrm>
        </p:spPr>
        <p:txBody>
          <a:bodyPr/>
          <a:lstStyle/>
          <a:p>
            <a:r>
              <a:rPr lang="kk-KZ" sz="3200" dirty="0" smtClean="0">
                <a:effectLst/>
                <a:latin typeface="Times New Roman" pitchFamily="18" charset="0"/>
                <a:cs typeface="Times New Roman" pitchFamily="18" charset="0"/>
              </a:rPr>
              <a:t>ІІІ деңгейлік тапсырма,тірек сызбаны қолдана отырып, өз ойын еркін жеткізу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460851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97756964"/>
              </p:ext>
            </p:extLst>
          </p:nvPr>
        </p:nvGraphicFramePr>
        <p:xfrm>
          <a:off x="1524000" y="1844824"/>
          <a:ext cx="609600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34320150"/>
              </p:ext>
            </p:extLst>
          </p:nvPr>
        </p:nvGraphicFramePr>
        <p:xfrm>
          <a:off x="755576" y="1484784"/>
          <a:ext cx="75361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86653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1265312"/>
          </a:xfrm>
        </p:spPr>
        <p:txBody>
          <a:bodyPr/>
          <a:lstStyle/>
          <a:p>
            <a:r>
              <a:rPr lang="kk-KZ" dirty="0" smtClean="0"/>
              <a:t>Үй тапсырмасы: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780929"/>
            <a:ext cx="7772400" cy="2419722"/>
          </a:xfrm>
        </p:spPr>
        <p:txBody>
          <a:bodyPr/>
          <a:lstStyle/>
          <a:p>
            <a:endParaRPr lang="kk-KZ" dirty="0" smtClean="0"/>
          </a:p>
          <a:p>
            <a:r>
              <a:rPr lang="kk-KZ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Ахмет Йассауи ескерткіші туралы қосымша мәліметтер жинап, эссе жазу.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69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72400" cy="761256"/>
          </a:xfrm>
        </p:spPr>
        <p:txBody>
          <a:bodyPr/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Қорытынды 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» стратегиясы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412776"/>
            <a:ext cx="7772400" cy="518457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халықтың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қадір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тұтатын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жері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бас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иер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мекені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халқының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сондай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қасиетті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жері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Түркістан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қаласы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халқының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түркі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халықтарының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орталығы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Кесене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білімімізді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толықтырдық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Кесене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сендерді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қызықтырды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барғыларың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келе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Мүмкіншілік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киелі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барып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қасиетті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басына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тағзым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отырыңдар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тарихсыз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болашақ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болашағымыз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сендерсіңдер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Сендер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ескерткіштерді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қорғап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көркейтіп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арғы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ұрпақтарымызға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жеткізетін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еліміздің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көркейіп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салысатын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сендерсіңдер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l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Рахмет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болыңдар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1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146</TotalTime>
  <Words>507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Сабақтың тақырыбы:                   Ахмет Йссауидің кесенесі</vt:lpstr>
      <vt:lpstr>Суреттер арқылы сабақ тақырыбын ашу                                          а\ой қозғау. Түркістан туралы өз білетіндерін ортаға салу.</vt:lpstr>
      <vt:lpstr>Ахмет Йссауи кесенесі.</vt:lpstr>
      <vt:lpstr>Сұрақтарға жауап алу</vt:lpstr>
      <vt:lpstr>  Берілген сөйлемдердің ішінен омоним сөздерді тауып жазу, ережесін айта отырып, түсіндір</vt:lpstr>
      <vt:lpstr>   ІІ деңгейлік тапсырма «Синквейн» стратегиясы  "Бес жолды өлең"стратегиясы  </vt:lpstr>
      <vt:lpstr>ІІІ деңгейлік тапсырма,тірек сызбаны қолдана отырып, өз ойын еркін жеткізу</vt:lpstr>
      <vt:lpstr>Үй тапсырмасы:</vt:lpstr>
      <vt:lpstr>Қорытынды «Insert» стратегиясы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                   Ахмет Яссауидің кесенесі</dc:title>
  <dc:creator>777</dc:creator>
  <cp:lastModifiedBy>Hp</cp:lastModifiedBy>
  <cp:revision>13</cp:revision>
  <dcterms:created xsi:type="dcterms:W3CDTF">2020-03-30T18:06:46Z</dcterms:created>
  <dcterms:modified xsi:type="dcterms:W3CDTF">2020-04-03T04:52:14Z</dcterms:modified>
</cp:coreProperties>
</file>