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44" r:id="rId3"/>
    <p:sldMasterId id="2147483756" r:id="rId4"/>
  </p:sldMasterIdLst>
  <p:notesMasterIdLst>
    <p:notesMasterId r:id="rId16"/>
  </p:notesMasterIdLst>
  <p:sldIdLst>
    <p:sldId id="362" r:id="rId5"/>
    <p:sldId id="363" r:id="rId6"/>
    <p:sldId id="366" r:id="rId7"/>
    <p:sldId id="368" r:id="rId8"/>
    <p:sldId id="373" r:id="rId9"/>
    <p:sldId id="375" r:id="rId10"/>
    <p:sldId id="334" r:id="rId11"/>
    <p:sldId id="379" r:id="rId12"/>
    <p:sldId id="369" r:id="rId13"/>
    <p:sldId id="382" r:id="rId14"/>
    <p:sldId id="380" r:id="rId15"/>
  </p:sldIdLst>
  <p:sldSz cx="9144000" cy="6858000" type="screen4x3"/>
  <p:notesSz cx="6761163" cy="9942513"/>
  <p:defaultTextStyle>
    <a:defPPr>
      <a:defRPr lang="ru-RU"/>
    </a:defPPr>
    <a:lvl1pPr marL="0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7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75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12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49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86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24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61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98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79041" autoAdjust="0"/>
  </p:normalViewPr>
  <p:slideViewPr>
    <p:cSldViewPr>
      <p:cViewPr varScale="1">
        <p:scale>
          <a:sx n="57" d="100"/>
          <a:sy n="57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799B1-B0B5-42B1-9EC9-94062237BC3C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3B38D9-B8D5-41C3-BBCC-AA9F59B200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666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B38D9-B8D5-41C3-BBCC-AA9F59B200C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523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B38D9-B8D5-41C3-BBCC-AA9F59B200C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054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B38D9-B8D5-41C3-BBCC-AA9F59B200C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569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B38D9-B8D5-41C3-BBCC-AA9F59B200C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518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B38D9-B8D5-41C3-BBCC-AA9F59B200C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569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2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D078B-9529-4B4E-B9A1-BDAB2559B50B}" type="datetime1">
              <a:rPr lang="en-US" smtClean="0"/>
              <a:t>4/3/2020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1868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0802B-21E5-4162-A43F-8C35BDE88E9C}" type="datetime1">
              <a:rPr lang="en-US" smtClean="0"/>
              <a:t>4/3/2020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868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383B-18CB-4AFF-B83A-4B2CEA9CDAFB}" type="datetime1">
              <a:rPr lang="en-US" smtClean="0"/>
              <a:t>4/3/2020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727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3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6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1B8FC-44CB-4B8C-AC8B-F4CE21DC44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7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B8848-3AA2-46BC-9351-85CAD4A7B33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21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8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7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7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6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6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5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41B34-4663-4EEB-AE2B-AE29A009A20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68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751" y="2016125"/>
            <a:ext cx="4784725" cy="5702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76876" y="2016125"/>
            <a:ext cx="4784725" cy="5702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193F-0E65-4C00-B0F0-9E768F2C21E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68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49" indent="0">
              <a:buNone/>
              <a:defRPr sz="2000" b="1"/>
            </a:lvl2pPr>
            <a:lvl3pPr marL="913900" indent="0">
              <a:buNone/>
              <a:defRPr sz="1800" b="1"/>
            </a:lvl3pPr>
            <a:lvl4pPr marL="1370846" indent="0">
              <a:buNone/>
              <a:defRPr sz="1600" b="1"/>
            </a:lvl4pPr>
            <a:lvl5pPr marL="1827796" indent="0">
              <a:buNone/>
              <a:defRPr sz="1600" b="1"/>
            </a:lvl5pPr>
            <a:lvl6pPr marL="2284744" indent="0">
              <a:buNone/>
              <a:defRPr sz="1600" b="1"/>
            </a:lvl6pPr>
            <a:lvl7pPr marL="2741694" indent="0">
              <a:buNone/>
              <a:defRPr sz="1600" b="1"/>
            </a:lvl7pPr>
            <a:lvl8pPr marL="3198643" indent="0">
              <a:buNone/>
              <a:defRPr sz="1600" b="1"/>
            </a:lvl8pPr>
            <a:lvl9pPr marL="365559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49" indent="0">
              <a:buNone/>
              <a:defRPr sz="2000" b="1"/>
            </a:lvl2pPr>
            <a:lvl3pPr marL="913900" indent="0">
              <a:buNone/>
              <a:defRPr sz="1800" b="1"/>
            </a:lvl3pPr>
            <a:lvl4pPr marL="1370846" indent="0">
              <a:buNone/>
              <a:defRPr sz="1600" b="1"/>
            </a:lvl4pPr>
            <a:lvl5pPr marL="1827796" indent="0">
              <a:buNone/>
              <a:defRPr sz="1600" b="1"/>
            </a:lvl5pPr>
            <a:lvl6pPr marL="2284744" indent="0">
              <a:buNone/>
              <a:defRPr sz="1600" b="1"/>
            </a:lvl6pPr>
            <a:lvl7pPr marL="2741694" indent="0">
              <a:buNone/>
              <a:defRPr sz="1600" b="1"/>
            </a:lvl7pPr>
            <a:lvl8pPr marL="3198643" indent="0">
              <a:buNone/>
              <a:defRPr sz="1600" b="1"/>
            </a:lvl8pPr>
            <a:lvl9pPr marL="365559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5A06-7162-45B3-A464-7886A102C39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92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FECFD-5FBE-4DA7-844E-055482456D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22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C7D5-DCDC-49B8-88FE-56533450FB3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85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49" indent="0">
              <a:buNone/>
              <a:defRPr sz="1200"/>
            </a:lvl2pPr>
            <a:lvl3pPr marL="913900" indent="0">
              <a:buNone/>
              <a:defRPr sz="1000"/>
            </a:lvl3pPr>
            <a:lvl4pPr marL="1370846" indent="0">
              <a:buNone/>
              <a:defRPr sz="900"/>
            </a:lvl4pPr>
            <a:lvl5pPr marL="1827796" indent="0">
              <a:buNone/>
              <a:defRPr sz="900"/>
            </a:lvl5pPr>
            <a:lvl6pPr marL="2284744" indent="0">
              <a:buNone/>
              <a:defRPr sz="900"/>
            </a:lvl6pPr>
            <a:lvl7pPr marL="2741694" indent="0">
              <a:buNone/>
              <a:defRPr sz="900"/>
            </a:lvl7pPr>
            <a:lvl8pPr marL="3198643" indent="0">
              <a:buNone/>
              <a:defRPr sz="900"/>
            </a:lvl8pPr>
            <a:lvl9pPr marL="365559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0E1F8-9D5A-452B-9F78-C7DD665F3C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81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0BE85-301A-4FD0-BC96-E5A3AA88521B}" type="datetime1">
              <a:rPr lang="en-US" smtClean="0"/>
              <a:t>4/3/2020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02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49" indent="0">
              <a:buNone/>
              <a:defRPr sz="2800"/>
            </a:lvl2pPr>
            <a:lvl3pPr marL="913900" indent="0">
              <a:buNone/>
              <a:defRPr sz="2400"/>
            </a:lvl3pPr>
            <a:lvl4pPr marL="1370846" indent="0">
              <a:buNone/>
              <a:defRPr sz="2000"/>
            </a:lvl4pPr>
            <a:lvl5pPr marL="1827796" indent="0">
              <a:buNone/>
              <a:defRPr sz="2000"/>
            </a:lvl5pPr>
            <a:lvl6pPr marL="2284744" indent="0">
              <a:buNone/>
              <a:defRPr sz="2000"/>
            </a:lvl6pPr>
            <a:lvl7pPr marL="2741694" indent="0">
              <a:buNone/>
              <a:defRPr sz="2000"/>
            </a:lvl7pPr>
            <a:lvl8pPr marL="3198643" indent="0">
              <a:buNone/>
              <a:defRPr sz="2000"/>
            </a:lvl8pPr>
            <a:lvl9pPr marL="3655592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49" indent="0">
              <a:buNone/>
              <a:defRPr sz="1200"/>
            </a:lvl2pPr>
            <a:lvl3pPr marL="913900" indent="0">
              <a:buNone/>
              <a:defRPr sz="1000"/>
            </a:lvl3pPr>
            <a:lvl4pPr marL="1370846" indent="0">
              <a:buNone/>
              <a:defRPr sz="900"/>
            </a:lvl4pPr>
            <a:lvl5pPr marL="1827796" indent="0">
              <a:buNone/>
              <a:defRPr sz="900"/>
            </a:lvl5pPr>
            <a:lvl6pPr marL="2284744" indent="0">
              <a:buNone/>
              <a:defRPr sz="900"/>
            </a:lvl6pPr>
            <a:lvl7pPr marL="2741694" indent="0">
              <a:buNone/>
              <a:defRPr sz="900"/>
            </a:lvl7pPr>
            <a:lvl8pPr marL="3198643" indent="0">
              <a:buNone/>
              <a:defRPr sz="900"/>
            </a:lvl8pPr>
            <a:lvl9pPr marL="365559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6CCA-C5CC-4E5F-ACE4-DC757510416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56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14EE0-3FF7-4000-9E68-786BF9F63FC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60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831139" y="346075"/>
            <a:ext cx="2430462" cy="7372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9751" y="346075"/>
            <a:ext cx="7138988" cy="7372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27090-C5BD-4081-8AA6-2CE7BC821F3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34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01A3-3E15-49C9-A579-78FE42D33E8C}" type="datetime1">
              <a:rPr lang="en-US" smtClean="0"/>
              <a:t>4/3/2020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1868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0E208-14A7-41E5-B477-7E7C7491EE32}" type="datetime1">
              <a:rPr lang="en-US" smtClean="0"/>
              <a:t>4/3/2020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02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3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9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09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8FF09-395B-4324-BC99-2CC90049DC90}" type="datetime1">
              <a:rPr lang="en-US" smtClean="0"/>
              <a:t>4/3/2020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6588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9E69D-7DDC-4C6C-9B7E-A3B814F3770B}" type="datetime1">
              <a:rPr lang="en-US" smtClean="0"/>
              <a:t>4/3/2020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754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7" indent="0">
              <a:buNone/>
              <a:defRPr sz="2000" b="1"/>
            </a:lvl2pPr>
            <a:lvl3pPr marL="914275" indent="0">
              <a:buNone/>
              <a:defRPr sz="1800" b="1"/>
            </a:lvl3pPr>
            <a:lvl4pPr marL="1371412" indent="0">
              <a:buNone/>
              <a:defRPr sz="1600" b="1"/>
            </a:lvl4pPr>
            <a:lvl5pPr marL="1828549" indent="0">
              <a:buNone/>
              <a:defRPr sz="1600" b="1"/>
            </a:lvl5pPr>
            <a:lvl6pPr marL="2285686" indent="0">
              <a:buNone/>
              <a:defRPr sz="1600" b="1"/>
            </a:lvl6pPr>
            <a:lvl7pPr marL="2742824" indent="0">
              <a:buNone/>
              <a:defRPr sz="1600" b="1"/>
            </a:lvl7pPr>
            <a:lvl8pPr marL="3199961" indent="0">
              <a:buNone/>
              <a:defRPr sz="1600" b="1"/>
            </a:lvl8pPr>
            <a:lvl9pPr marL="365709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7" indent="0">
              <a:buNone/>
              <a:defRPr sz="2000" b="1"/>
            </a:lvl2pPr>
            <a:lvl3pPr marL="914275" indent="0">
              <a:buNone/>
              <a:defRPr sz="1800" b="1"/>
            </a:lvl3pPr>
            <a:lvl4pPr marL="1371412" indent="0">
              <a:buNone/>
              <a:defRPr sz="1600" b="1"/>
            </a:lvl4pPr>
            <a:lvl5pPr marL="1828549" indent="0">
              <a:buNone/>
              <a:defRPr sz="1600" b="1"/>
            </a:lvl5pPr>
            <a:lvl6pPr marL="2285686" indent="0">
              <a:buNone/>
              <a:defRPr sz="1600" b="1"/>
            </a:lvl6pPr>
            <a:lvl7pPr marL="2742824" indent="0">
              <a:buNone/>
              <a:defRPr sz="1600" b="1"/>
            </a:lvl7pPr>
            <a:lvl8pPr marL="3199961" indent="0">
              <a:buNone/>
              <a:defRPr sz="1600" b="1"/>
            </a:lvl8pPr>
            <a:lvl9pPr marL="365709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B226-52A1-486F-A99B-BAEB91E0DBC9}" type="datetime1">
              <a:rPr lang="en-US" smtClean="0"/>
              <a:t>4/3/2020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616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7945-C913-4D23-9106-20160C9F34C2}" type="datetime1">
              <a:rPr lang="en-US" smtClean="0"/>
              <a:t>4/3/2020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6277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90AD2-5E16-4AC9-BA0E-8EDD045C961F}" type="datetime1">
              <a:rPr lang="en-US" smtClean="0"/>
              <a:t>4/3/2020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439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9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4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5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38BD-D114-4616-88E4-1826B87F79DF}" type="datetime1">
              <a:rPr lang="en-US" smtClean="0"/>
              <a:t>4/3/2020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6588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2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37" indent="0">
              <a:buNone/>
              <a:defRPr sz="1200"/>
            </a:lvl2pPr>
            <a:lvl3pPr marL="914275" indent="0">
              <a:buNone/>
              <a:defRPr sz="1000"/>
            </a:lvl3pPr>
            <a:lvl4pPr marL="1371412" indent="0">
              <a:buNone/>
              <a:defRPr sz="900"/>
            </a:lvl4pPr>
            <a:lvl5pPr marL="1828549" indent="0">
              <a:buNone/>
              <a:defRPr sz="900"/>
            </a:lvl5pPr>
            <a:lvl6pPr marL="2285686" indent="0">
              <a:buNone/>
              <a:defRPr sz="900"/>
            </a:lvl6pPr>
            <a:lvl7pPr marL="2742824" indent="0">
              <a:buNone/>
              <a:defRPr sz="900"/>
            </a:lvl7pPr>
            <a:lvl8pPr marL="3199961" indent="0">
              <a:buNone/>
              <a:defRPr sz="900"/>
            </a:lvl8pPr>
            <a:lvl9pPr marL="365709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FC668-CC01-4F23-B18F-2AB8152F1EA2}" type="datetime1">
              <a:rPr lang="en-US" smtClean="0"/>
              <a:t>4/3/2020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7483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37" indent="0">
              <a:buNone/>
              <a:defRPr sz="2800"/>
            </a:lvl2pPr>
            <a:lvl3pPr marL="914275" indent="0">
              <a:buNone/>
              <a:defRPr sz="2400"/>
            </a:lvl3pPr>
            <a:lvl4pPr marL="1371412" indent="0">
              <a:buNone/>
              <a:defRPr sz="2000"/>
            </a:lvl4pPr>
            <a:lvl5pPr marL="1828549" indent="0">
              <a:buNone/>
              <a:defRPr sz="2000"/>
            </a:lvl5pPr>
            <a:lvl6pPr marL="2285686" indent="0">
              <a:buNone/>
              <a:defRPr sz="2000"/>
            </a:lvl6pPr>
            <a:lvl7pPr marL="2742824" indent="0">
              <a:buNone/>
              <a:defRPr sz="2000"/>
            </a:lvl7pPr>
            <a:lvl8pPr marL="3199961" indent="0">
              <a:buNone/>
              <a:defRPr sz="2000"/>
            </a:lvl8pPr>
            <a:lvl9pPr marL="3657098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37" indent="0">
              <a:buNone/>
              <a:defRPr sz="1200"/>
            </a:lvl2pPr>
            <a:lvl3pPr marL="914275" indent="0">
              <a:buNone/>
              <a:defRPr sz="1000"/>
            </a:lvl3pPr>
            <a:lvl4pPr marL="1371412" indent="0">
              <a:buNone/>
              <a:defRPr sz="900"/>
            </a:lvl4pPr>
            <a:lvl5pPr marL="1828549" indent="0">
              <a:buNone/>
              <a:defRPr sz="900"/>
            </a:lvl5pPr>
            <a:lvl6pPr marL="2285686" indent="0">
              <a:buNone/>
              <a:defRPr sz="900"/>
            </a:lvl6pPr>
            <a:lvl7pPr marL="2742824" indent="0">
              <a:buNone/>
              <a:defRPr sz="900"/>
            </a:lvl7pPr>
            <a:lvl8pPr marL="3199961" indent="0">
              <a:buNone/>
              <a:defRPr sz="900"/>
            </a:lvl8pPr>
            <a:lvl9pPr marL="365709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B6D73-9E6B-4EC8-A253-353D5440D23C}" type="datetime1">
              <a:rPr lang="en-US" smtClean="0"/>
              <a:t>4/3/2020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5417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DB55-FA77-4DCD-9D32-79323F4733D2}" type="datetime1">
              <a:rPr lang="en-US" smtClean="0"/>
              <a:t>4/3/2020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868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E341-E826-4696-9EE4-F93ECE6C7A4F}" type="datetime1">
              <a:rPr lang="en-US" smtClean="0"/>
              <a:t>4/3/2020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727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3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0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E9C3B-31E2-4395-9B67-00D77C76F2E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7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AFB36-24DC-44CE-8F21-5EC60A715F0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21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2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0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0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0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0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0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0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A7F8-EED6-436C-8F5D-6086C53AE4C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68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751" y="2016125"/>
            <a:ext cx="4784725" cy="5702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76876" y="2016125"/>
            <a:ext cx="4784725" cy="5702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B7F51-C0FE-40D9-B5B6-0A25A6276D0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68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5" indent="0">
              <a:buNone/>
              <a:defRPr sz="1800" b="1"/>
            </a:lvl3pPr>
            <a:lvl4pPr marL="1371035" indent="0">
              <a:buNone/>
              <a:defRPr sz="1600" b="1"/>
            </a:lvl4pPr>
            <a:lvl5pPr marL="1828047" indent="0">
              <a:buNone/>
              <a:defRPr sz="1600" b="1"/>
            </a:lvl5pPr>
            <a:lvl6pPr marL="2285058" indent="0">
              <a:buNone/>
              <a:defRPr sz="1600" b="1"/>
            </a:lvl6pPr>
            <a:lvl7pPr marL="2742071" indent="0">
              <a:buNone/>
              <a:defRPr sz="1600" b="1"/>
            </a:lvl7pPr>
            <a:lvl8pPr marL="3199082" indent="0">
              <a:buNone/>
              <a:defRPr sz="1600" b="1"/>
            </a:lvl8pPr>
            <a:lvl9pPr marL="365609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5" indent="0">
              <a:buNone/>
              <a:defRPr sz="1800" b="1"/>
            </a:lvl3pPr>
            <a:lvl4pPr marL="1371035" indent="0">
              <a:buNone/>
              <a:defRPr sz="1600" b="1"/>
            </a:lvl4pPr>
            <a:lvl5pPr marL="1828047" indent="0">
              <a:buNone/>
              <a:defRPr sz="1600" b="1"/>
            </a:lvl5pPr>
            <a:lvl6pPr marL="2285058" indent="0">
              <a:buNone/>
              <a:defRPr sz="1600" b="1"/>
            </a:lvl6pPr>
            <a:lvl7pPr marL="2742071" indent="0">
              <a:buNone/>
              <a:defRPr sz="1600" b="1"/>
            </a:lvl7pPr>
            <a:lvl8pPr marL="3199082" indent="0">
              <a:buNone/>
              <a:defRPr sz="1600" b="1"/>
            </a:lvl8pPr>
            <a:lvl9pPr marL="365609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4155F-17EB-4A59-869E-6554640AECB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92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0B603-9721-4F31-9BF6-A5051FAB39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22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557AE-4523-4938-8A05-4999539194C0}" type="datetime1">
              <a:rPr lang="en-US" smtClean="0"/>
              <a:t>4/3/2020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754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86257-3748-4633-8D00-81E6E712AFE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85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5" indent="0">
              <a:buNone/>
              <a:defRPr sz="1000"/>
            </a:lvl3pPr>
            <a:lvl4pPr marL="1371035" indent="0">
              <a:buNone/>
              <a:defRPr sz="900"/>
            </a:lvl4pPr>
            <a:lvl5pPr marL="1828047" indent="0">
              <a:buNone/>
              <a:defRPr sz="900"/>
            </a:lvl5pPr>
            <a:lvl6pPr marL="2285058" indent="0">
              <a:buNone/>
              <a:defRPr sz="900"/>
            </a:lvl6pPr>
            <a:lvl7pPr marL="2742071" indent="0">
              <a:buNone/>
              <a:defRPr sz="900"/>
            </a:lvl7pPr>
            <a:lvl8pPr marL="3199082" indent="0">
              <a:buNone/>
              <a:defRPr sz="900"/>
            </a:lvl8pPr>
            <a:lvl9pPr marL="365609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B8B72-9765-4EA9-A13B-6649CDE9ECD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81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25" indent="0">
              <a:buNone/>
              <a:defRPr sz="2400"/>
            </a:lvl3pPr>
            <a:lvl4pPr marL="1371035" indent="0">
              <a:buNone/>
              <a:defRPr sz="2000"/>
            </a:lvl4pPr>
            <a:lvl5pPr marL="1828047" indent="0">
              <a:buNone/>
              <a:defRPr sz="2000"/>
            </a:lvl5pPr>
            <a:lvl6pPr marL="2285058" indent="0">
              <a:buNone/>
              <a:defRPr sz="2000"/>
            </a:lvl6pPr>
            <a:lvl7pPr marL="2742071" indent="0">
              <a:buNone/>
              <a:defRPr sz="2000"/>
            </a:lvl7pPr>
            <a:lvl8pPr marL="3199082" indent="0">
              <a:buNone/>
              <a:defRPr sz="2000"/>
            </a:lvl8pPr>
            <a:lvl9pPr marL="3656094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5" indent="0">
              <a:buNone/>
              <a:defRPr sz="1000"/>
            </a:lvl3pPr>
            <a:lvl4pPr marL="1371035" indent="0">
              <a:buNone/>
              <a:defRPr sz="900"/>
            </a:lvl4pPr>
            <a:lvl5pPr marL="1828047" indent="0">
              <a:buNone/>
              <a:defRPr sz="900"/>
            </a:lvl5pPr>
            <a:lvl6pPr marL="2285058" indent="0">
              <a:buNone/>
              <a:defRPr sz="900"/>
            </a:lvl6pPr>
            <a:lvl7pPr marL="2742071" indent="0">
              <a:buNone/>
              <a:defRPr sz="900"/>
            </a:lvl7pPr>
            <a:lvl8pPr marL="3199082" indent="0">
              <a:buNone/>
              <a:defRPr sz="900"/>
            </a:lvl8pPr>
            <a:lvl9pPr marL="365609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E734-4C27-4FAC-A029-766EFFEE483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56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E76D5-C8CF-4413-B2BA-704DE04F41E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60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831139" y="346075"/>
            <a:ext cx="2430462" cy="7372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9751" y="346075"/>
            <a:ext cx="7138988" cy="7372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C3F3-2FFE-41A0-8C9F-9D7882D86E9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34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4" indent="0">
              <a:buNone/>
              <a:defRPr sz="2000" b="1"/>
            </a:lvl2pPr>
            <a:lvl3pPr marL="914150" indent="0">
              <a:buNone/>
              <a:defRPr sz="1800" b="1"/>
            </a:lvl3pPr>
            <a:lvl4pPr marL="1371223" indent="0">
              <a:buNone/>
              <a:defRPr sz="1600" b="1"/>
            </a:lvl4pPr>
            <a:lvl5pPr marL="1828298" indent="0">
              <a:buNone/>
              <a:defRPr sz="1600" b="1"/>
            </a:lvl5pPr>
            <a:lvl6pPr marL="2285372" indent="0">
              <a:buNone/>
              <a:defRPr sz="1600" b="1"/>
            </a:lvl6pPr>
            <a:lvl7pPr marL="2742448" indent="0">
              <a:buNone/>
              <a:defRPr sz="1600" b="1"/>
            </a:lvl7pPr>
            <a:lvl8pPr marL="3199522" indent="0">
              <a:buNone/>
              <a:defRPr sz="1600" b="1"/>
            </a:lvl8pPr>
            <a:lvl9pPr marL="365659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4" indent="0">
              <a:buNone/>
              <a:defRPr sz="2000" b="1"/>
            </a:lvl2pPr>
            <a:lvl3pPr marL="914150" indent="0">
              <a:buNone/>
              <a:defRPr sz="1800" b="1"/>
            </a:lvl3pPr>
            <a:lvl4pPr marL="1371223" indent="0">
              <a:buNone/>
              <a:defRPr sz="1600" b="1"/>
            </a:lvl4pPr>
            <a:lvl5pPr marL="1828298" indent="0">
              <a:buNone/>
              <a:defRPr sz="1600" b="1"/>
            </a:lvl5pPr>
            <a:lvl6pPr marL="2285372" indent="0">
              <a:buNone/>
              <a:defRPr sz="1600" b="1"/>
            </a:lvl6pPr>
            <a:lvl7pPr marL="2742448" indent="0">
              <a:buNone/>
              <a:defRPr sz="1600" b="1"/>
            </a:lvl7pPr>
            <a:lvl8pPr marL="3199522" indent="0">
              <a:buNone/>
              <a:defRPr sz="1600" b="1"/>
            </a:lvl8pPr>
            <a:lvl9pPr marL="365659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458-B431-4B6D-AC30-D86F296FDD8E}" type="datetime1">
              <a:rPr lang="en-US" smtClean="0"/>
              <a:t>4/3/2020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616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04C51-BE4E-4633-B255-1F64F981DE38}" type="datetime1">
              <a:rPr lang="en-US" smtClean="0"/>
              <a:t>4/3/2020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6277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6326-A735-45AB-8CB1-08A088D15362}" type="datetime1">
              <a:rPr lang="en-US" smtClean="0"/>
              <a:t>4/3/2020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439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74" indent="0">
              <a:buNone/>
              <a:defRPr sz="1200"/>
            </a:lvl2pPr>
            <a:lvl3pPr marL="914150" indent="0">
              <a:buNone/>
              <a:defRPr sz="1000"/>
            </a:lvl3pPr>
            <a:lvl4pPr marL="1371223" indent="0">
              <a:buNone/>
              <a:defRPr sz="900"/>
            </a:lvl4pPr>
            <a:lvl5pPr marL="1828298" indent="0">
              <a:buNone/>
              <a:defRPr sz="900"/>
            </a:lvl5pPr>
            <a:lvl6pPr marL="2285372" indent="0">
              <a:buNone/>
              <a:defRPr sz="900"/>
            </a:lvl6pPr>
            <a:lvl7pPr marL="2742448" indent="0">
              <a:buNone/>
              <a:defRPr sz="900"/>
            </a:lvl7pPr>
            <a:lvl8pPr marL="3199522" indent="0">
              <a:buNone/>
              <a:defRPr sz="900"/>
            </a:lvl8pPr>
            <a:lvl9pPr marL="365659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9950-F219-44E2-8ACC-2FBF486D0B92}" type="datetime1">
              <a:rPr lang="en-US" smtClean="0"/>
              <a:t>4/3/2020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7483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74" indent="0">
              <a:buNone/>
              <a:defRPr sz="2800"/>
            </a:lvl2pPr>
            <a:lvl3pPr marL="914150" indent="0">
              <a:buNone/>
              <a:defRPr sz="2400"/>
            </a:lvl3pPr>
            <a:lvl4pPr marL="1371223" indent="0">
              <a:buNone/>
              <a:defRPr sz="2000"/>
            </a:lvl4pPr>
            <a:lvl5pPr marL="1828298" indent="0">
              <a:buNone/>
              <a:defRPr sz="2000"/>
            </a:lvl5pPr>
            <a:lvl6pPr marL="2285372" indent="0">
              <a:buNone/>
              <a:defRPr sz="2000"/>
            </a:lvl6pPr>
            <a:lvl7pPr marL="2742448" indent="0">
              <a:buNone/>
              <a:defRPr sz="2000"/>
            </a:lvl7pPr>
            <a:lvl8pPr marL="3199522" indent="0">
              <a:buNone/>
              <a:defRPr sz="2000"/>
            </a:lvl8pPr>
            <a:lvl9pPr marL="3656596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74" indent="0">
              <a:buNone/>
              <a:defRPr sz="1200"/>
            </a:lvl2pPr>
            <a:lvl3pPr marL="914150" indent="0">
              <a:buNone/>
              <a:defRPr sz="1000"/>
            </a:lvl3pPr>
            <a:lvl4pPr marL="1371223" indent="0">
              <a:buNone/>
              <a:defRPr sz="900"/>
            </a:lvl4pPr>
            <a:lvl5pPr marL="1828298" indent="0">
              <a:buNone/>
              <a:defRPr sz="900"/>
            </a:lvl5pPr>
            <a:lvl6pPr marL="2285372" indent="0">
              <a:buNone/>
              <a:defRPr sz="900"/>
            </a:lvl6pPr>
            <a:lvl7pPr marL="2742448" indent="0">
              <a:buNone/>
              <a:defRPr sz="900"/>
            </a:lvl7pPr>
            <a:lvl8pPr marL="3199522" indent="0">
              <a:buNone/>
              <a:defRPr sz="900"/>
            </a:lvl8pPr>
            <a:lvl9pPr marL="365659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FDD4-4651-4F09-9E60-F5F4B6005F63}" type="datetime1">
              <a:rPr lang="en-US" smtClean="0"/>
              <a:t>4/3/2020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5417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4638"/>
            <a:ext cx="8229600" cy="1143000"/>
          </a:xfrm>
          <a:prstGeom prst="rect">
            <a:avLst/>
          </a:prstGeom>
        </p:spPr>
        <p:txBody>
          <a:bodyPr vert="horz" lIns="91415" tIns="45708" rIns="91415" bIns="4570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600203"/>
            <a:ext cx="8229600" cy="4525963"/>
          </a:xfrm>
          <a:prstGeom prst="rect">
            <a:avLst/>
          </a:prstGeom>
        </p:spPr>
        <p:txBody>
          <a:bodyPr vert="horz" lIns="91415" tIns="45708" rIns="91415" bIns="457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2" y="6356354"/>
            <a:ext cx="2133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C3FB5-E58E-4451-946F-8D1013B9EF04}" type="datetime1">
              <a:rPr lang="en-US" smtClean="0"/>
              <a:t>4/3/2020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2" y="6356354"/>
            <a:ext cx="2133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57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1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06" indent="-342806" algn="l" defTabSz="9141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46" indent="-285672" algn="l" defTabSz="9141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86" indent="-228536" algn="l" defTabSz="9141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61" indent="-228536" algn="l" defTabSz="9141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34" indent="-228536" algn="l" defTabSz="9141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09" indent="-228536" algn="l" defTabSz="9141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84" indent="-228536" algn="l" defTabSz="9141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58" indent="-228536" algn="l" defTabSz="9141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33" indent="-228536" algn="l" defTabSz="9141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74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50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3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98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72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48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2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96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4638"/>
            <a:ext cx="8229600" cy="1143000"/>
          </a:xfrm>
          <a:prstGeom prst="rect">
            <a:avLst/>
          </a:prstGeom>
        </p:spPr>
        <p:txBody>
          <a:bodyPr vert="horz" lIns="91402" tIns="45702" rIns="91402" bIns="4570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600203"/>
            <a:ext cx="8229600" cy="4525963"/>
          </a:xfrm>
          <a:prstGeom prst="rect">
            <a:avLst/>
          </a:prstGeom>
        </p:spPr>
        <p:txBody>
          <a:bodyPr vert="horz" lIns="91402" tIns="45702" rIns="91402" bIns="4570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3" y="6356355"/>
            <a:ext cx="2133600" cy="365125"/>
          </a:xfrm>
          <a:prstGeom prst="rect">
            <a:avLst/>
          </a:prstGeom>
        </p:spPr>
        <p:txBody>
          <a:bodyPr vert="horz" lIns="91402" tIns="45702" rIns="91402" bIns="4570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D7F8F-54C5-4101-9EA9-002220D2977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5"/>
            <a:ext cx="2895600" cy="365125"/>
          </a:xfrm>
          <a:prstGeom prst="rect">
            <a:avLst/>
          </a:prstGeom>
        </p:spPr>
        <p:txBody>
          <a:bodyPr vert="horz" lIns="91402" tIns="45702" rIns="91402" bIns="4570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3" y="6356355"/>
            <a:ext cx="2133600" cy="365125"/>
          </a:xfrm>
          <a:prstGeom prst="rect">
            <a:avLst/>
          </a:prstGeom>
        </p:spPr>
        <p:txBody>
          <a:bodyPr vert="horz" lIns="91402" tIns="45702" rIns="91402" bIns="4570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7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ftr="0" dt="0"/>
  <p:txStyles>
    <p:titleStyle>
      <a:lvl1pPr algn="ctr" defTabSz="91402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59" indent="-342759" algn="l" defTabSz="91402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44" indent="-285633" algn="l" defTabSz="91402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29" indent="-228504" algn="l" defTabSz="91402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42" indent="-228504" algn="l" defTabSz="91402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552" indent="-228504" algn="l" defTabSz="91402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64" indent="-228504" algn="l" defTabSz="9140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76" indent="-228504" algn="l" defTabSz="9140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588" indent="-228504" algn="l" defTabSz="9140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00" indent="-228504" algn="l" defTabSz="9140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5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35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47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58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71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82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94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600203"/>
            <a:ext cx="8229600" cy="4525963"/>
          </a:xfrm>
          <a:prstGeom prst="rect">
            <a:avLst/>
          </a:prstGeom>
        </p:spPr>
        <p:txBody>
          <a:bodyPr vert="horz" lIns="91427" tIns="45714" rIns="91427" bIns="4571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3"/>
            <a:ext cx="2133600" cy="365125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A6F82-236B-4691-B544-6171FDA7C121}" type="datetime1">
              <a:rPr lang="en-US" smtClean="0"/>
              <a:t>4/3/2020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1" y="6356353"/>
            <a:ext cx="2133600" cy="365125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57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27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3" indent="-342853" algn="l" defTabSz="91427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48" indent="-285711" algn="l" defTabSz="91427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43" indent="-228568" algn="l" defTabSz="91427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80" indent="-228568" algn="l" defTabSz="91427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17" indent="-228568" algn="l" defTabSz="91427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55" indent="-228568" algn="l" defTabSz="91427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92" indent="-228568" algn="l" defTabSz="91427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9" indent="-228568" algn="l" defTabSz="91427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6" indent="-228568" algn="l" defTabSz="91427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7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75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2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9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6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24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61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8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4638"/>
            <a:ext cx="8229600" cy="1143000"/>
          </a:xfrm>
          <a:prstGeom prst="rect">
            <a:avLst/>
          </a:prstGeom>
        </p:spPr>
        <p:txBody>
          <a:bodyPr vert="horz" lIns="91415" tIns="45708" rIns="91415" bIns="4570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600203"/>
            <a:ext cx="8229600" cy="4525963"/>
          </a:xfrm>
          <a:prstGeom prst="rect">
            <a:avLst/>
          </a:prstGeom>
        </p:spPr>
        <p:txBody>
          <a:bodyPr vert="horz" lIns="91415" tIns="45708" rIns="91415" bIns="457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2" y="6356354"/>
            <a:ext cx="2133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EF7F5-E52C-4756-9F78-9347AA637E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4/3/2020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2" y="6356354"/>
            <a:ext cx="2133600" cy="365125"/>
          </a:xfrm>
          <a:prstGeom prst="rect">
            <a:avLst/>
          </a:prstGeom>
        </p:spPr>
        <p:txBody>
          <a:bodyPr vert="horz" lIns="91415" tIns="45708" rIns="91415" bIns="4570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5AED9-C475-466D-908D-34325CD61D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7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ftr="0" dt="0"/>
  <p:txStyles>
    <p:titleStyle>
      <a:lvl1pPr algn="ctr" defTabSz="9141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06" indent="-342806" algn="l" defTabSz="9141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46" indent="-285672" algn="l" defTabSz="9141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86" indent="-228536" algn="l" defTabSz="9141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61" indent="-228536" algn="l" defTabSz="9141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34" indent="-228536" algn="l" defTabSz="9141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09" indent="-228536" algn="l" defTabSz="9141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84" indent="-228536" algn="l" defTabSz="9141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58" indent="-228536" algn="l" defTabSz="9141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33" indent="-228536" algn="l" defTabSz="9141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74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50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3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98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72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48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2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96" algn="l" defTabSz="9141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kk.wikipedia.org/wiki/%D0%9C%D2%B1%D1%85%D1%82%D0%B0%D1%80_%D3%98%D1%83%D0%B5%D0%B7%D0%BE%D0%B2" TargetMode="External"/><Relationship Id="rId5" Type="http://schemas.openxmlformats.org/officeDocument/2006/relationships/hyperlink" Target="https://kk.wikipedia.org/wiki/%D2%9A%D0%B0%D0%B7%D0%9C%D0%A3" TargetMode="External"/><Relationship Id="rId4" Type="http://schemas.openxmlformats.org/officeDocument/2006/relationships/hyperlink" Target="https://kk.wikipedia.org/wiki/%D0%90%D1%80%D1%8B%D1%81_%D0%B0%D1%83%D0%B4%D0%B0%D0%BD%D1%8B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ржан\Downloads\1-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574276" y="11588"/>
            <a:ext cx="8355422" cy="2132857"/>
          </a:xfrm>
          <a:prstGeom prst="rect">
            <a:avLst/>
          </a:prstGeom>
          <a:noFill/>
        </p:spPr>
      </p:pic>
      <p:sp>
        <p:nvSpPr>
          <p:cNvPr id="8" name="Прямоугольный треугольник 7"/>
          <p:cNvSpPr/>
          <p:nvPr/>
        </p:nvSpPr>
        <p:spPr>
          <a:xfrm rot="16200000">
            <a:off x="8679681" y="6393680"/>
            <a:ext cx="500041" cy="42859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15404" y="6500834"/>
            <a:ext cx="428596" cy="357166"/>
          </a:xfrm>
        </p:spPr>
        <p:txBody>
          <a:bodyPr/>
          <a:lstStyle/>
          <a:p>
            <a:fld id="{746FD205-8D79-439C-A802-2377436AEC8A}" type="slidenum">
              <a:rPr lang="en-US" smtClean="0">
                <a:solidFill>
                  <a:schemeClr val="bg1"/>
                </a:solidFill>
              </a:rPr>
              <a:pPr/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" name="Picture 2" descr="Қазақ әдебиетінен сабақ жоспары: Дулат Исабеков «Әпке» драмасы 1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86" y="596363"/>
            <a:ext cx="8390147" cy="5323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4653136"/>
            <a:ext cx="496855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kk-KZ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Дулат Исабеков </a:t>
            </a:r>
            <a:endParaRPr lang="kk-KZ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7586" y="11588"/>
            <a:ext cx="62966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Сабақтың  тақырыбы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364333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ржан\Downloads\1-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9872" y="-22990"/>
            <a:ext cx="9144000" cy="381476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116633"/>
            <a:ext cx="8750189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fontAlgn="ctr"/>
            <a:r>
              <a:rPr lang="ru-RU" sz="3200" b="1" dirty="0" err="1">
                <a:solidFill>
                  <a:schemeClr val="tx2"/>
                </a:solidFill>
              </a:rPr>
              <a:t>Сабақ</a:t>
            </a:r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ru-RU" sz="3200" b="1" dirty="0" err="1">
                <a:solidFill>
                  <a:schemeClr val="tx2"/>
                </a:solidFill>
              </a:rPr>
              <a:t>мазмұнына</a:t>
            </a:r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ru-RU" sz="3200" b="1" dirty="0" err="1">
                <a:solidFill>
                  <a:schemeClr val="tx2"/>
                </a:solidFill>
              </a:rPr>
              <a:t>байланысты</a:t>
            </a:r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ru-RU" sz="3200" b="1" dirty="0" err="1">
                <a:solidFill>
                  <a:schemeClr val="tx2"/>
                </a:solidFill>
              </a:rPr>
              <a:t>берілген</a:t>
            </a:r>
            <a:r>
              <a:rPr lang="ru-RU" sz="3200" b="1" dirty="0">
                <a:solidFill>
                  <a:schemeClr val="tx2"/>
                </a:solidFill>
              </a:rPr>
              <a:t> тест </a:t>
            </a:r>
            <a:r>
              <a:rPr lang="ru-RU" sz="3200" b="1" dirty="0" err="1">
                <a:solidFill>
                  <a:schemeClr val="tx2"/>
                </a:solidFill>
              </a:rPr>
              <a:t>тапсырмаларын</a:t>
            </a:r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ru-RU" sz="3200" b="1" dirty="0" err="1">
                <a:solidFill>
                  <a:schemeClr val="tx2"/>
                </a:solidFill>
              </a:rPr>
              <a:t>орындаңыз</a:t>
            </a:r>
            <a:r>
              <a:rPr lang="ru-RU" sz="3200" b="1" dirty="0">
                <a:solidFill>
                  <a:schemeClr val="tx2"/>
                </a:solidFill>
              </a:rPr>
              <a:t>.</a:t>
            </a:r>
            <a:r>
              <a:rPr lang="ru-RU" sz="3200" dirty="0">
                <a:solidFill>
                  <a:schemeClr val="tx2"/>
                </a:solidFill>
              </a:rPr>
              <a:t/>
            </a:r>
            <a:br>
              <a:rPr lang="ru-RU" sz="3200" dirty="0">
                <a:solidFill>
                  <a:schemeClr val="tx2"/>
                </a:solidFill>
              </a:rPr>
            </a:br>
            <a:r>
              <a:rPr lang="ru-RU" sz="3200" b="1" dirty="0">
                <a:solidFill>
                  <a:schemeClr val="tx2"/>
                </a:solidFill>
              </a:rPr>
              <a:t>Тест </a:t>
            </a:r>
            <a:r>
              <a:rPr lang="ru-RU" sz="3200" b="1" dirty="0" err="1">
                <a:solidFill>
                  <a:schemeClr val="tx2"/>
                </a:solidFill>
              </a:rPr>
              <a:t>тапсырмалары</a:t>
            </a:r>
            <a:r>
              <a:rPr lang="ru-RU" sz="3200" b="1" dirty="0">
                <a:solidFill>
                  <a:schemeClr val="tx2"/>
                </a:solidFill>
              </a:rPr>
              <a:t> 10 </a:t>
            </a:r>
            <a:r>
              <a:rPr lang="ru-RU" sz="3200" b="1" dirty="0" err="1">
                <a:solidFill>
                  <a:schemeClr val="tx2"/>
                </a:solidFill>
              </a:rPr>
              <a:t>сұрақтан</a:t>
            </a:r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ru-RU" sz="3200" b="1" dirty="0" err="1">
                <a:solidFill>
                  <a:schemeClr val="tx2"/>
                </a:solidFill>
              </a:rPr>
              <a:t>тұрады</a:t>
            </a:r>
            <a:r>
              <a:rPr lang="ru-RU" sz="3200" b="1" dirty="0">
                <a:solidFill>
                  <a:schemeClr val="tx2"/>
                </a:solidFill>
              </a:rPr>
              <a:t>. </a:t>
            </a:r>
            <a:r>
              <a:rPr lang="ru-RU" sz="3200" dirty="0">
                <a:solidFill>
                  <a:schemeClr val="tx2"/>
                </a:solidFill>
              </a:rPr>
              <a:t/>
            </a:r>
            <a:br>
              <a:rPr lang="ru-RU" sz="3200" dirty="0">
                <a:solidFill>
                  <a:schemeClr val="tx2"/>
                </a:solidFill>
              </a:rPr>
            </a:br>
            <a:r>
              <a:rPr lang="ru-RU" sz="3200" dirty="0">
                <a:solidFill>
                  <a:schemeClr val="tx2"/>
                </a:solidFill>
              </a:rPr>
              <a:t/>
            </a:r>
            <a:br>
              <a:rPr lang="ru-RU" sz="3200" dirty="0">
                <a:solidFill>
                  <a:schemeClr val="tx2"/>
                </a:solidFill>
              </a:rPr>
            </a:br>
            <a:r>
              <a:rPr lang="ru-RU" sz="3200" b="1" dirty="0">
                <a:solidFill>
                  <a:schemeClr val="tx2"/>
                </a:solidFill>
              </a:rPr>
              <a:t>Тест </a:t>
            </a:r>
            <a:r>
              <a:rPr lang="ru-RU" sz="3200" b="1" dirty="0" err="1">
                <a:solidFill>
                  <a:schemeClr val="tx2"/>
                </a:solidFill>
              </a:rPr>
              <a:t>сұрағын</a:t>
            </a:r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ru-RU" sz="3200" b="1" dirty="0" err="1">
                <a:solidFill>
                  <a:schemeClr val="tx2"/>
                </a:solidFill>
              </a:rPr>
              <a:t>оқып</a:t>
            </a:r>
            <a:r>
              <a:rPr lang="ru-RU" sz="3200" b="1" dirty="0">
                <a:solidFill>
                  <a:schemeClr val="tx2"/>
                </a:solidFill>
              </a:rPr>
              <a:t>, </a:t>
            </a:r>
            <a:r>
              <a:rPr lang="ru-RU" sz="3200" b="1" dirty="0" err="1">
                <a:solidFill>
                  <a:schemeClr val="tx2"/>
                </a:solidFill>
              </a:rPr>
              <a:t>берілген</a:t>
            </a:r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ru-RU" sz="3200" b="1" dirty="0" err="1">
                <a:solidFill>
                  <a:schemeClr val="tx2"/>
                </a:solidFill>
              </a:rPr>
              <a:t>жауаптардың</a:t>
            </a:r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ru-RU" sz="3200" b="1" dirty="0" err="1">
                <a:solidFill>
                  <a:schemeClr val="tx2"/>
                </a:solidFill>
              </a:rPr>
              <a:t>дұрыс</a:t>
            </a:r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ru-RU" sz="3200" b="1" dirty="0" err="1">
                <a:solidFill>
                  <a:schemeClr val="tx2"/>
                </a:solidFill>
              </a:rPr>
              <a:t>нұсқасын</a:t>
            </a:r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ru-RU" sz="3200" b="1" dirty="0" err="1">
                <a:solidFill>
                  <a:schemeClr val="tx2"/>
                </a:solidFill>
              </a:rPr>
              <a:t>белгілеңіз</a:t>
            </a:r>
            <a:r>
              <a:rPr lang="ru-RU" sz="3200" b="1" dirty="0" smtClean="0">
                <a:solidFill>
                  <a:schemeClr val="tx2"/>
                </a:solidFill>
              </a:rPr>
              <a:t>.</a:t>
            </a:r>
          </a:p>
          <a:p>
            <a:pPr fontAlgn="ctr"/>
            <a:r>
              <a:rPr lang="ru-RU" sz="3200" dirty="0">
                <a:solidFill>
                  <a:schemeClr val="tx2"/>
                </a:solidFill>
              </a:rPr>
              <a:t/>
            </a:r>
            <a:br>
              <a:rPr lang="ru-RU" sz="3200" dirty="0">
                <a:solidFill>
                  <a:schemeClr val="tx2"/>
                </a:solidFill>
              </a:rPr>
            </a:br>
            <a:r>
              <a:rPr lang="ru-RU" sz="3200" b="1" dirty="0" err="1">
                <a:solidFill>
                  <a:schemeClr val="tx2"/>
                </a:solidFill>
              </a:rPr>
              <a:t>Тестілеудің</a:t>
            </a:r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ru-RU" sz="3200" b="1" dirty="0" err="1">
                <a:solidFill>
                  <a:schemeClr val="tx2"/>
                </a:solidFill>
              </a:rPr>
              <a:t>нәтижесін</a:t>
            </a:r>
            <a:r>
              <a:rPr lang="ru-RU" sz="3200" b="1" dirty="0">
                <a:solidFill>
                  <a:schemeClr val="tx2"/>
                </a:solidFill>
              </a:rPr>
              <a:t> «</a:t>
            </a:r>
            <a:r>
              <a:rPr lang="ru-RU" sz="3200" b="1" dirty="0" err="1">
                <a:solidFill>
                  <a:schemeClr val="tx2"/>
                </a:solidFill>
              </a:rPr>
              <a:t>Қорытынды</a:t>
            </a:r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ru-RU" sz="3200" b="1" dirty="0" err="1">
                <a:solidFill>
                  <a:schemeClr val="tx2"/>
                </a:solidFill>
              </a:rPr>
              <a:t>беттен</a:t>
            </a:r>
            <a:r>
              <a:rPr lang="ru-RU" sz="3200" b="1" dirty="0">
                <a:solidFill>
                  <a:schemeClr val="tx2"/>
                </a:solidFill>
              </a:rPr>
              <a:t>» </a:t>
            </a:r>
            <a:r>
              <a:rPr lang="ru-RU" sz="3200" b="1" dirty="0" err="1">
                <a:solidFill>
                  <a:schemeClr val="tx2"/>
                </a:solidFill>
              </a:rPr>
              <a:t>көре</a:t>
            </a:r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ru-RU" sz="3200" b="1" dirty="0" err="1">
                <a:solidFill>
                  <a:schemeClr val="tx2"/>
                </a:solidFill>
              </a:rPr>
              <a:t>аласыз</a:t>
            </a:r>
            <a:r>
              <a:rPr lang="ru-RU" sz="3200" b="1" dirty="0">
                <a:solidFill>
                  <a:schemeClr val="tx2"/>
                </a:solidFill>
              </a:rPr>
              <a:t>.</a:t>
            </a:r>
            <a:r>
              <a:rPr lang="ru-RU" sz="3200" dirty="0">
                <a:solidFill>
                  <a:schemeClr val="tx2"/>
                </a:solidFill>
              </a:rPr>
              <a:t/>
            </a:r>
            <a:br>
              <a:rPr lang="ru-RU" sz="3200" dirty="0">
                <a:solidFill>
                  <a:schemeClr val="tx2"/>
                </a:solidFill>
              </a:rPr>
            </a:br>
            <a:r>
              <a:rPr lang="ru-RU" sz="3200" b="1" dirty="0">
                <a:solidFill>
                  <a:schemeClr val="tx2"/>
                </a:solidFill>
              </a:rPr>
              <a:t> </a:t>
            </a:r>
            <a:r>
              <a:rPr lang="en-US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kk-KZ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8679681" y="6393680"/>
            <a:ext cx="500041" cy="42859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15404" y="6492875"/>
            <a:ext cx="428596" cy="365125"/>
          </a:xfrm>
        </p:spPr>
        <p:txBody>
          <a:bodyPr/>
          <a:lstStyle/>
          <a:p>
            <a:fld id="{746FD205-8D79-439C-A802-2377436AEC8A}" type="slidenum">
              <a:rPr lang="en-US" sz="1800" smtClean="0">
                <a:solidFill>
                  <a:schemeClr val="bg1"/>
                </a:solidFill>
              </a:rPr>
              <a:pPr/>
              <a:t>10</a:t>
            </a:fld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2494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ржан\Downloads\1-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9872" y="116633"/>
            <a:ext cx="9144000" cy="221019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116633"/>
            <a:ext cx="875018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900" b="1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8679681" y="6393680"/>
            <a:ext cx="500041" cy="42859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15404" y="6492875"/>
            <a:ext cx="428596" cy="365125"/>
          </a:xfrm>
        </p:spPr>
        <p:txBody>
          <a:bodyPr/>
          <a:lstStyle/>
          <a:p>
            <a:fld id="{746FD205-8D79-439C-A802-2377436AEC8A}" type="slidenum">
              <a:rPr lang="en-US" sz="1800" smtClean="0">
                <a:solidFill>
                  <a:schemeClr val="bg1"/>
                </a:solidFill>
              </a:rPr>
              <a:pPr/>
              <a:t>11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836712"/>
            <a:ext cx="784887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Үй</a:t>
            </a:r>
            <a:r>
              <a:rPr lang="ru-RU" sz="3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тапсырмасы</a:t>
            </a:r>
            <a:r>
              <a:rPr lang="ru-RU" sz="3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kk-KZ" sz="2800" dirty="0" smtClean="0">
                <a:solidFill>
                  <a:schemeClr val="tx2"/>
                </a:solidFill>
              </a:rPr>
              <a:t>1.Отбасы </a:t>
            </a:r>
            <a:r>
              <a:rPr lang="kk-KZ" sz="2800" dirty="0">
                <a:solidFill>
                  <a:schemeClr val="tx2"/>
                </a:solidFill>
              </a:rPr>
              <a:t>туралы үш мақал –мәтел тауып жазу, жаттау;</a:t>
            </a:r>
            <a:endParaRPr lang="ru-RU" sz="2800" dirty="0">
              <a:solidFill>
                <a:schemeClr val="tx2"/>
              </a:solidFill>
            </a:endParaRPr>
          </a:p>
          <a:p>
            <a:r>
              <a:rPr lang="kk-KZ" sz="2800" dirty="0">
                <a:solidFill>
                  <a:schemeClr val="tx2"/>
                </a:solidFill>
              </a:rPr>
              <a:t>2. Диалог </a:t>
            </a:r>
            <a:r>
              <a:rPr lang="kk-KZ" sz="2800" dirty="0" smtClean="0">
                <a:solidFill>
                  <a:schemeClr val="tx2"/>
                </a:solidFill>
              </a:rPr>
              <a:t>құру(таңдау бойынша)</a:t>
            </a:r>
            <a:endParaRPr lang="ru-RU" sz="2800" dirty="0">
              <a:solidFill>
                <a:schemeClr val="tx2"/>
              </a:solidFill>
            </a:endParaRPr>
          </a:p>
          <a:p>
            <a:r>
              <a:rPr lang="kk-KZ" sz="2800" dirty="0">
                <a:solidFill>
                  <a:schemeClr val="tx2"/>
                </a:solidFill>
              </a:rPr>
              <a:t>1.Отбасылық құндылықты сақтау үшін не істеу керек? </a:t>
            </a:r>
            <a:endParaRPr lang="ru-RU" sz="2800" dirty="0">
              <a:solidFill>
                <a:schemeClr val="tx2"/>
              </a:solidFill>
            </a:endParaRPr>
          </a:p>
          <a:p>
            <a:r>
              <a:rPr lang="kk-KZ" sz="2800" dirty="0">
                <a:solidFill>
                  <a:schemeClr val="tx2"/>
                </a:solidFill>
              </a:rPr>
              <a:t>2</a:t>
            </a:r>
            <a:r>
              <a:rPr lang="ru-RU" sz="2800" dirty="0">
                <a:solidFill>
                  <a:schemeClr val="tx2"/>
                </a:solidFill>
              </a:rPr>
              <a:t>.</a:t>
            </a:r>
            <a:r>
              <a:rPr lang="kk-KZ" sz="2800" dirty="0">
                <a:solidFill>
                  <a:schemeClr val="tx2"/>
                </a:solidFill>
              </a:rPr>
              <a:t> Қоғамдағы ж</a:t>
            </a:r>
            <a:r>
              <a:rPr lang="ru-RU" sz="2800" dirty="0" err="1">
                <a:solidFill>
                  <a:schemeClr val="tx2"/>
                </a:solidFill>
              </a:rPr>
              <a:t>етім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балалардың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тағдыры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kk-KZ" sz="2800" dirty="0">
                <a:solidFill>
                  <a:schemeClr val="tx2"/>
                </a:solidFill>
              </a:rPr>
              <a:t>туралы не білесің?</a:t>
            </a:r>
            <a:endParaRPr lang="ru-RU" sz="2800" dirty="0">
              <a:solidFill>
                <a:schemeClr val="tx2"/>
              </a:solidFill>
            </a:endParaRPr>
          </a:p>
          <a:p>
            <a:r>
              <a:rPr lang="kk-KZ" sz="2800" i="1" dirty="0">
                <a:solidFill>
                  <a:schemeClr val="tx2"/>
                </a:solidFill>
              </a:rPr>
              <a:t> </a:t>
            </a:r>
            <a:endParaRPr lang="ru-RU" sz="2800" dirty="0">
              <a:solidFill>
                <a:schemeClr val="tx2"/>
              </a:solidFill>
            </a:endParaRPr>
          </a:p>
          <a:p>
            <a:r>
              <a:rPr lang="kk-KZ" sz="2800" i="1" dirty="0" smtClean="0">
                <a:solidFill>
                  <a:schemeClr val="tx2"/>
                </a:solidFill>
              </a:rPr>
              <a:t>* </a:t>
            </a:r>
            <a:r>
              <a:rPr lang="kk-KZ" sz="2800" dirty="0" smtClean="0">
                <a:solidFill>
                  <a:schemeClr val="tx2"/>
                </a:solidFill>
              </a:rPr>
              <a:t>Мақалдың </a:t>
            </a:r>
            <a:r>
              <a:rPr lang="kk-KZ" sz="2800" dirty="0">
                <a:solidFill>
                  <a:schemeClr val="tx2"/>
                </a:solidFill>
              </a:rPr>
              <a:t>мағынасын ашу:</a:t>
            </a:r>
            <a:endParaRPr lang="ru-RU" sz="2800" dirty="0">
              <a:solidFill>
                <a:schemeClr val="tx2"/>
              </a:solidFill>
            </a:endParaRPr>
          </a:p>
          <a:p>
            <a:r>
              <a:rPr lang="kk-KZ" sz="2800" dirty="0">
                <a:solidFill>
                  <a:schemeClr val="tx2"/>
                </a:solidFill>
              </a:rPr>
              <a:t>«Ағасы бардың жағасы бар,</a:t>
            </a:r>
            <a:endParaRPr lang="ru-RU" sz="2800" dirty="0">
              <a:solidFill>
                <a:schemeClr val="tx2"/>
              </a:solidFill>
            </a:endParaRPr>
          </a:p>
          <a:p>
            <a:r>
              <a:rPr lang="kk-KZ" sz="2800" dirty="0">
                <a:solidFill>
                  <a:schemeClr val="tx2"/>
                </a:solidFill>
              </a:rPr>
              <a:t>Інісі бардың тынысы бар</a:t>
            </a:r>
            <a:r>
              <a:rPr lang="kk-KZ" sz="2800" dirty="0" smtClean="0">
                <a:solidFill>
                  <a:schemeClr val="tx2"/>
                </a:solidFill>
              </a:rPr>
              <a:t>».</a:t>
            </a:r>
            <a:endParaRPr lang="ru-RU" sz="2800" dirty="0">
              <a:solidFill>
                <a:schemeClr val="tx2"/>
              </a:solidFill>
            </a:endParaRPr>
          </a:p>
          <a:p>
            <a:r>
              <a:rPr lang="ru-RU" sz="2800" i="1" dirty="0">
                <a:solidFill>
                  <a:schemeClr val="tx2"/>
                </a:solidFill>
              </a:rPr>
              <a:t> </a:t>
            </a:r>
            <a:endParaRPr lang="ru-RU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207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ржан\Downloads\1-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0"/>
            <a:ext cx="9144000" cy="381476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116633"/>
            <a:ext cx="87501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Қазақ тілі.</a:t>
            </a:r>
          </a:p>
          <a:p>
            <a:r>
              <a:rPr lang="kk-KZ" sz="2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 сынып.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endParaRPr lang="ru-RU" sz="2400" b="1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8679681" y="6393680"/>
            <a:ext cx="500041" cy="42859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15404" y="6492875"/>
            <a:ext cx="428596" cy="365125"/>
          </a:xfrm>
        </p:spPr>
        <p:txBody>
          <a:bodyPr/>
          <a:lstStyle/>
          <a:p>
            <a:fld id="{746FD205-8D79-439C-A802-2377436AEC8A}" type="slidenum">
              <a:rPr lang="en-US" sz="1800" smtClean="0">
                <a:solidFill>
                  <a:schemeClr val="bg1"/>
                </a:solidFill>
              </a:rPr>
              <a:pPr/>
              <a:t>2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692697"/>
            <a:ext cx="8640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sz="3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kk-KZ" sz="3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kk-KZ" sz="3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Сабақтың мақсаты:</a:t>
            </a:r>
            <a:endParaRPr lang="kk-KZ" sz="32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kk-KZ" sz="3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kk-KZ" sz="3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Драмалық </a:t>
            </a:r>
            <a:r>
              <a:rPr lang="kk-KZ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шығарманы тыңдау, шығармада көтерілген жалпыадамзаттық мәселені </a:t>
            </a:r>
            <a:r>
              <a:rPr lang="kk-KZ" sz="3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айқындау</a:t>
            </a:r>
            <a:endParaRPr lang="ru-RU" sz="32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3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Мәтіннен </a:t>
            </a:r>
            <a:r>
              <a:rPr lang="kk-KZ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автордың көзқарасын (негізгі ойын) негіздейтін аргументтерді талдай отырып, астарлы ойды </a:t>
            </a:r>
            <a:r>
              <a:rPr lang="kk-KZ" sz="3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анықтау</a:t>
            </a:r>
            <a:endParaRPr lang="ru-RU" sz="32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9728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ржан\Downloads\1-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9872" y="-5334"/>
            <a:ext cx="9144000" cy="381476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116633"/>
            <a:ext cx="87501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Глоссарий</a:t>
            </a:r>
            <a:endParaRPr lang="ru-RU" sz="32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</a:p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endParaRPr lang="ru-RU" sz="2400" b="1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8679681" y="6393680"/>
            <a:ext cx="500041" cy="42859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15404" y="6492875"/>
            <a:ext cx="428596" cy="365125"/>
          </a:xfrm>
        </p:spPr>
        <p:txBody>
          <a:bodyPr/>
          <a:lstStyle/>
          <a:p>
            <a:fld id="{746FD205-8D79-439C-A802-2377436AEC8A}" type="slidenum">
              <a:rPr lang="en-US" sz="1800" smtClean="0">
                <a:solidFill>
                  <a:schemeClr val="bg1"/>
                </a:solidFill>
              </a:rPr>
              <a:pPr/>
              <a:t>3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166843"/>
            <a:ext cx="784887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Пьеса</a:t>
            </a:r>
            <a:endParaRPr lang="ru-RU" sz="2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Театрда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көрсетуге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арналған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драмалық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шығарма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Драма</a:t>
            </a:r>
          </a:p>
          <a:p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Сахнада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ойналатын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диалогке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құрылған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көркем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шығарманың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түрі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әдеби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жанр.</a:t>
            </a:r>
          </a:p>
          <a:p>
            <a:r>
              <a:rPr lang="ru-RU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Комедия</a:t>
            </a:r>
          </a:p>
          <a:p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Драмалық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жанрдың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негізгі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бір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түрі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өмірдегі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келеңсіз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жағымсыз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құбылыстарды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адам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бойындағы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міндерді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қасиетсіздікті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оспадарлықты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күлкілі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етіп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бейнелейтін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сахналық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шығарма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Трагедия</a:t>
            </a:r>
          </a:p>
          <a:p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Соңы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қайғылы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оқиғамен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шешім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табатын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 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драмалық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шығарма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671771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ржан\Downloads\1-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230478" y="332654"/>
            <a:ext cx="8718441" cy="88192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8734" y="14255"/>
            <a:ext cx="87501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8679681" y="6393680"/>
            <a:ext cx="500041" cy="42859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15404" y="6492875"/>
            <a:ext cx="428596" cy="365125"/>
          </a:xfrm>
        </p:spPr>
        <p:txBody>
          <a:bodyPr/>
          <a:lstStyle/>
          <a:p>
            <a:fld id="{746FD205-8D79-439C-A802-2377436AEC8A}" type="slidenum">
              <a:rPr lang="en-US" sz="1800" smtClean="0">
                <a:solidFill>
                  <a:schemeClr val="bg1"/>
                </a:solidFill>
              </a:rPr>
              <a:pPr/>
              <a:t>4</a:t>
            </a:fld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8" name="Picture 2" descr="Дулат Исабеков Alashainasy.k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1628800"/>
            <a:ext cx="6552729" cy="42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332653"/>
            <a:ext cx="806489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Дулат</a:t>
            </a:r>
            <a:r>
              <a:rPr lang="ru-RU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Исабеков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sz="24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жазушы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драматург, 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Қазақстан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Республикасының</a:t>
            </a:r>
            <a:r>
              <a:rPr lang="ru-RU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Мемлекеттік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сыйлығының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иегері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731635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ржан\Downloads\1-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9872" y="-387424"/>
            <a:ext cx="9144000" cy="419685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116633"/>
            <a:ext cx="875018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kk-KZ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</a:p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endParaRPr lang="ru-RU" sz="2400" b="1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8679681" y="6393680"/>
            <a:ext cx="500041" cy="42859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15404" y="6492875"/>
            <a:ext cx="428596" cy="365125"/>
          </a:xfrm>
        </p:spPr>
        <p:txBody>
          <a:bodyPr/>
          <a:lstStyle/>
          <a:p>
            <a:fld id="{746FD205-8D79-439C-A802-2377436AEC8A}" type="slidenum">
              <a:rPr lang="en-US" sz="1800" smtClean="0">
                <a:solidFill>
                  <a:schemeClr val="bg1"/>
                </a:solidFill>
              </a:rPr>
              <a:pPr/>
              <a:t>5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9" y="116633"/>
            <a:ext cx="8031834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chemeClr val="tx2"/>
                </a:solidFill>
              </a:rPr>
              <a:t>Дулат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>
                <a:solidFill>
                  <a:schemeClr val="tx2"/>
                </a:solidFill>
              </a:rPr>
              <a:t>Исабеков</a:t>
            </a:r>
            <a:r>
              <a:rPr lang="ru-RU" sz="2400" b="1" dirty="0">
                <a:solidFill>
                  <a:schemeClr val="tx2"/>
                </a:solidFill>
              </a:rPr>
              <a:t>  </a:t>
            </a:r>
            <a:r>
              <a:rPr lang="ru-RU" sz="2400" b="1" dirty="0" smtClean="0">
                <a:solidFill>
                  <a:schemeClr val="tx2"/>
                </a:solidFill>
              </a:rPr>
              <a:t>1942 </a:t>
            </a:r>
            <a:r>
              <a:rPr lang="ru-RU" sz="2400" b="1" dirty="0" err="1" smtClean="0">
                <a:solidFill>
                  <a:schemeClr val="tx2"/>
                </a:solidFill>
              </a:rPr>
              <a:t>жылы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Оңтүстік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>
                <a:solidFill>
                  <a:schemeClr val="tx2"/>
                </a:solidFill>
              </a:rPr>
              <a:t>Қазақстан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облысының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hlinkClick r:id="rId4" tooltip="Арыс ауданы"/>
              </a:rPr>
              <a:t>Арыс</a:t>
            </a:r>
            <a:r>
              <a:rPr lang="ru-RU" sz="2400" b="1" dirty="0" smtClean="0">
                <a:solidFill>
                  <a:schemeClr val="tx2"/>
                </a:solidFill>
                <a:hlinkClick r:id="rId4" tooltip="Арыс ауданы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hlinkClick r:id="rId4" tooltip="Арыс ауданы"/>
              </a:rPr>
              <a:t>ауданы</a:t>
            </a:r>
            <a:r>
              <a:rPr lang="ru-RU" sz="2400" b="1" dirty="0" err="1" smtClean="0">
                <a:solidFill>
                  <a:schemeClr val="tx2"/>
                </a:solidFill>
              </a:rPr>
              <a:t>нда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туған</a:t>
            </a:r>
            <a:r>
              <a:rPr lang="ru-RU" sz="2400" b="1" dirty="0" smtClean="0">
                <a:solidFill>
                  <a:schemeClr val="tx2"/>
                </a:solidFill>
              </a:rPr>
              <a:t>. 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1966 </a:t>
            </a:r>
            <a:r>
              <a:rPr lang="ru-RU" sz="20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жылы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b="1" u="sng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tooltip="ҚазМУ"/>
              </a:rPr>
              <a:t>Әл-Фараби</a:t>
            </a:r>
            <a:r>
              <a:rPr lang="ru-RU" sz="2000" b="1" u="sng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tooltip="ҚазМУ"/>
              </a:rPr>
              <a:t> </a:t>
            </a:r>
            <a:r>
              <a:rPr lang="ru-RU" sz="2000" b="1" u="sng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tooltip="ҚазМУ"/>
              </a:rPr>
              <a:t>атындағы</a:t>
            </a:r>
            <a:r>
              <a:rPr lang="ru-RU" sz="2000" b="1" u="sng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tooltip="ҚазМУ"/>
              </a:rPr>
              <a:t> </a:t>
            </a:r>
            <a:r>
              <a:rPr lang="ru-RU" sz="2000" b="1" u="sng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tooltip="ҚазМУ"/>
              </a:rPr>
              <a:t>Қазақ</a:t>
            </a:r>
            <a:r>
              <a:rPr lang="ru-RU" sz="2000" b="1" u="sng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tooltip="ҚазМУ"/>
              </a:rPr>
              <a:t> </a:t>
            </a:r>
            <a:r>
              <a:rPr lang="ru-RU" sz="2000" b="1" u="sng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tooltip="ҚазМУ"/>
              </a:rPr>
              <a:t>мемлекеттік</a:t>
            </a:r>
            <a:r>
              <a:rPr lang="ru-RU" sz="2000" b="1" u="sng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tooltip="ҚазМУ"/>
              </a:rPr>
              <a:t> </a:t>
            </a:r>
            <a:r>
              <a:rPr lang="ru-RU" sz="2000" b="1" u="sng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tooltip="ҚазМУ"/>
              </a:rPr>
              <a:t>ұлттық</a:t>
            </a:r>
            <a:r>
              <a:rPr lang="ru-RU" sz="2000" b="1" u="sng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tooltip="ҚазМУ"/>
              </a:rPr>
              <a:t> </a:t>
            </a:r>
            <a:r>
              <a:rPr lang="kk-KZ" sz="2000" b="1" u="sng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tooltip="ҚазМУ"/>
              </a:rPr>
              <a:t>у</a:t>
            </a:r>
            <a:r>
              <a:rPr lang="ru-RU" sz="2000" b="1" u="sng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tooltip="ҚазМУ"/>
              </a:rPr>
              <a:t>ниверситетін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0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бітірген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20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Қазақстан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Республикасы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Телевизия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радио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хабарын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тарату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жөніндегі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мемлекеттік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комитетте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аға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редактор, "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Жұлдыз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,"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Жалын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баспасында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редакция </a:t>
            </a:r>
            <a:r>
              <a:rPr lang="ru-RU" sz="20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меңгерушісі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"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Жазушы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баспасының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директоры,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Қазақстан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Жазушылар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одағының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хатшысы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1997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жылдан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Қазақстан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Республикасы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Мәдениеттану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ғылым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зерттеу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институтының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директоры.</a:t>
            </a:r>
          </a:p>
          <a:p>
            <a:r>
              <a:rPr lang="ru-RU" sz="2000" b="1" dirty="0">
                <a:solidFill>
                  <a:schemeClr val="tx2"/>
                </a:solidFill>
              </a:rPr>
              <a:t> </a:t>
            </a:r>
            <a:r>
              <a:rPr lang="ru-RU" sz="2000" b="1" dirty="0" smtClean="0">
                <a:solidFill>
                  <a:schemeClr val="tx2"/>
                </a:solidFill>
              </a:rPr>
              <a:t>            </a:t>
            </a:r>
            <a:r>
              <a:rPr lang="kk-KZ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kk-KZ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овестер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мен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әңгімелер</a:t>
            </a:r>
            <a:r>
              <a:rPr lang="kk-KZ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романдар</a:t>
            </a:r>
            <a:r>
              <a:rPr lang="kk-KZ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мен пьесалар жазған.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Әпке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(1977), "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Ертеңгі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күту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(1979), "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Мұрагерлер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(1982), "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Алыстан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келген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ананас" (1984), "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Кішкентай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ауыл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(1986),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т.б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пьесалары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республика,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облысы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театр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сахналарында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қойылды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ru-RU" sz="20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Марапаттары</a:t>
            </a:r>
            <a:endParaRPr lang="ru-RU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Қазақстан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Жазушылар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одағының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6" tooltip="Мұхтар Әуезов"/>
              </a:rPr>
              <a:t>Мұхтар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6" tooltip="Мұхтар Әуезов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6" tooltip="Мұхтар Әуезов"/>
              </a:rPr>
              <a:t>Әуезов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атындағы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сыйлық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лауреаты</a:t>
            </a:r>
          </a:p>
          <a:p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ҚР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Мемлекеттік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сыйлығы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лауреаты</a:t>
            </a:r>
          </a:p>
          <a:p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Халықаралық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ПЕН клуб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сыйлығы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лауреаты</a:t>
            </a:r>
          </a:p>
          <a:p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Платиналы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"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Тарлан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</a:t>
            </a:r>
            <a:r>
              <a:rPr lang="ru-RU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сыйлығы</a:t>
            </a:r>
            <a:r>
              <a:rPr lang="ru-RU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лауреаты</a:t>
            </a:r>
          </a:p>
          <a:p>
            <a:endParaRPr lang="ru-RU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7729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ржан\Downloads\1-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9872" y="-5334"/>
            <a:ext cx="9144000" cy="381476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116633"/>
            <a:ext cx="8750189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</a:p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1-тапсырма</a:t>
            </a:r>
          </a:p>
          <a:p>
            <a:r>
              <a:rPr lang="ru-RU" sz="32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Бірнеше</a:t>
            </a:r>
            <a:r>
              <a:rPr lang="ru-RU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дұрыс</a:t>
            </a:r>
            <a:r>
              <a:rPr lang="ru-RU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жауапты</a:t>
            </a:r>
            <a:r>
              <a:rPr lang="ru-RU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белгілеңіз</a:t>
            </a:r>
            <a:r>
              <a:rPr lang="ru-RU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32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Қамажайдың</a:t>
            </a:r>
            <a:r>
              <a:rPr lang="ru-RU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туған</a:t>
            </a:r>
            <a:r>
              <a:rPr lang="ru-RU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інілерін</a:t>
            </a:r>
            <a:r>
              <a:rPr lang="ru-RU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белгілеңіз</a:t>
            </a:r>
            <a:r>
              <a:rPr lang="ru-RU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fontAlgn="ctr"/>
            <a:endParaRPr lang="ru-RU" sz="3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400" b="1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8679681" y="6393680"/>
            <a:ext cx="500041" cy="42859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15404" y="6492875"/>
            <a:ext cx="428596" cy="365125"/>
          </a:xfrm>
        </p:spPr>
        <p:txBody>
          <a:bodyPr/>
          <a:lstStyle/>
          <a:p>
            <a:fld id="{746FD205-8D79-439C-A802-2377436AEC8A}" type="slidenum">
              <a:rPr lang="en-US" sz="1800" smtClean="0">
                <a:solidFill>
                  <a:schemeClr val="bg1"/>
                </a:solidFill>
              </a:rPr>
              <a:pPr/>
              <a:t>6</a:t>
            </a:fld>
            <a:endParaRPr lang="en-US" sz="1800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680856"/>
              </p:ext>
            </p:extLst>
          </p:nvPr>
        </p:nvGraphicFramePr>
        <p:xfrm>
          <a:off x="611560" y="2060846"/>
          <a:ext cx="7423576" cy="45471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51527"/>
                <a:gridCol w="2172049"/>
              </a:tblGrid>
              <a:tr h="1268762">
                <a:tc>
                  <a:txBody>
                    <a:bodyPr/>
                    <a:lstStyle/>
                    <a:p>
                      <a:pPr marL="0" marR="0" indent="0" algn="ctr" defTabSz="91415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err="1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Қамажайдың</a:t>
                      </a:r>
                      <a:r>
                        <a:rPr lang="ru-RU" sz="280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800" dirty="0" err="1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інілері</a:t>
                      </a:r>
                      <a:endParaRPr lang="ru-RU" sz="2800" dirty="0" smtClean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kern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kern="1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Белг</a:t>
                      </a:r>
                      <a:r>
                        <a:rPr lang="kk-KZ" sz="2800" kern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kk-KZ" sz="2800" kern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қою </a:t>
                      </a:r>
                      <a:r>
                        <a:rPr lang="kk-KZ" sz="2800" kern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5463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kern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Омар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kern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8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5463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kern="1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Сұлтан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kern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5463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kern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Кама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kern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5463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kern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Тимур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kern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5463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kern="1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Қабен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kern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5463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kern="1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Ермек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kern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82505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ржан\Downloads\1-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0" y="116633"/>
            <a:ext cx="9144000" cy="151216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3" y="116633"/>
            <a:ext cx="338437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altLang="ru-RU" sz="2400" i="1" dirty="0" smtClean="0">
                <a:solidFill>
                  <a:schemeClr val="accent1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2 </a:t>
            </a:r>
            <a:r>
              <a:rPr lang="kk-KZ" altLang="ru-RU" sz="2400" i="1" dirty="0">
                <a:solidFill>
                  <a:schemeClr val="accent1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тапсырма. Сәйкестендіріңіз</a:t>
            </a:r>
            <a:endParaRPr lang="ru-RU" altLang="ru-RU" sz="24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400" dirty="0">
              <a:latin typeface="Arial" pitchFamily="34" charset="0"/>
              <a:cs typeface="Arial" pitchFamily="34" charset="0"/>
            </a:endParaRPr>
          </a:p>
          <a:p>
            <a:pPr algn="r"/>
            <a:endParaRPr 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</a:t>
            </a:r>
          </a:p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b="1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8679681" y="6393680"/>
            <a:ext cx="500041" cy="42859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15404" y="6492875"/>
            <a:ext cx="428596" cy="365125"/>
          </a:xfrm>
        </p:spPr>
        <p:txBody>
          <a:bodyPr/>
          <a:lstStyle/>
          <a:p>
            <a:fld id="{746FD205-8D79-439C-A802-2377436AEC8A}" type="slidenum">
              <a:rPr lang="en-US" sz="1800" smtClean="0">
                <a:solidFill>
                  <a:schemeClr val="bg1"/>
                </a:solidFill>
              </a:rPr>
              <a:pPr/>
              <a:t>7</a:t>
            </a:fld>
            <a:endParaRPr lang="en-US" sz="1800" dirty="0">
              <a:solidFill>
                <a:schemeClr val="bg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831328"/>
              </p:ext>
            </p:extLst>
          </p:nvPr>
        </p:nvGraphicFramePr>
        <p:xfrm>
          <a:off x="1" y="1147684"/>
          <a:ext cx="4211960" cy="38045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7901"/>
                <a:gridCol w="1225870"/>
                <a:gridCol w="335842"/>
                <a:gridCol w="2332347"/>
              </a:tblGrid>
              <a:tr h="625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</a:rPr>
                        <a:t>№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</a:rPr>
                        <a:t>Кейіпкер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</a:rPr>
                        <a:t>лер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</a:rPr>
                        <a:t> </a:t>
                      </a:r>
                      <a:r>
                        <a:rPr lang="kk-KZ" sz="1800" dirty="0" smtClean="0">
                          <a:effectLst/>
                        </a:rPr>
                        <a:t>№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</a:rPr>
                        <a:t>Мінездері 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55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Омар</a:t>
                      </a:r>
                      <a:endParaRPr lang="ru-RU" sz="240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40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Ерке, тікбақай жан</a:t>
                      </a:r>
                      <a:endParaRPr lang="ru-RU" sz="240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455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Камила</a:t>
                      </a:r>
                      <a:endParaRPr lang="ru-RU" sz="240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40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Тұйық, адал жан</a:t>
                      </a:r>
                      <a:endParaRPr lang="ru-RU" sz="240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4911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Қама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жай</a:t>
                      </a:r>
                      <a:endParaRPr lang="ru-RU" sz="240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40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Мейірімді , ізгі жан</a:t>
                      </a:r>
                      <a:endParaRPr lang="ru-RU" sz="240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051" name="Picture 3" descr="Әпке» KTS - Система онлайн-покупки билетов в кино и на концерты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0"/>
            <a:ext cx="5008612" cy="562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0389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ржан\Downloads\1-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9872" y="-5334"/>
            <a:ext cx="9144000" cy="381476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116633"/>
            <a:ext cx="8750189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sz="2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24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Деңгейлік </a:t>
            </a:r>
            <a:r>
              <a:rPr lang="kk-KZ" sz="24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тапсырмалар</a:t>
            </a:r>
          </a:p>
          <a:p>
            <a:r>
              <a:rPr lang="en-US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kk-KZ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</a:t>
            </a:r>
            <a:r>
              <a:rPr lang="en-US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endParaRPr lang="ru-RU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9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900" b="1" dirty="0">
              <a:solidFill>
                <a:schemeClr val="tx2"/>
              </a:solidFill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8679681" y="6393680"/>
            <a:ext cx="500041" cy="42859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15404" y="6492875"/>
            <a:ext cx="428596" cy="365125"/>
          </a:xfrm>
        </p:spPr>
        <p:txBody>
          <a:bodyPr/>
          <a:lstStyle/>
          <a:p>
            <a:fld id="{746FD205-8D79-439C-A802-2377436AEC8A}" type="slidenum">
              <a:rPr lang="en-US" sz="1800" smtClean="0">
                <a:solidFill>
                  <a:schemeClr val="bg1"/>
                </a:solidFill>
              </a:rPr>
              <a:pPr/>
              <a:t>8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732186"/>
            <a:ext cx="799288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sz="2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24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kk-KZ" sz="24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тапсырма.</a:t>
            </a:r>
            <a:r>
              <a:rPr lang="kk-KZ" sz="24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kk-KZ" sz="2400" i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2400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Берілген </a:t>
            </a:r>
            <a:r>
              <a:rPr lang="kk-KZ" sz="24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сөйлеммен жұмыс жасаңыз</a:t>
            </a:r>
            <a:r>
              <a:rPr lang="kk-KZ" sz="2400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ru-R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Қамажайдың туған інілерін белгілеңіз.</a:t>
            </a:r>
            <a:endParaRPr lang="ru-RU" sz="2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24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24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1деңгей  - сөздерді сөз құрамына талдаңыз</a:t>
            </a:r>
            <a:r>
              <a:rPr lang="kk-KZ" sz="2400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24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деңгей- </a:t>
            </a:r>
            <a:r>
              <a:rPr lang="kk-KZ" sz="2400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зат есімге морфологиялық </a:t>
            </a:r>
            <a:r>
              <a:rPr lang="kk-KZ" sz="24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талдау </a:t>
            </a:r>
            <a:endParaRPr lang="kk-KZ" sz="2400" i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2400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жасаңыз.</a:t>
            </a:r>
          </a:p>
          <a:p>
            <a:endParaRPr lang="ru-R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24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kk-KZ" sz="2400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деңгей- есімдік </a:t>
            </a:r>
            <a:r>
              <a:rPr lang="kk-KZ" sz="24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пен етістікке морфологиялық талдау жасаңыз.</a:t>
            </a:r>
            <a:endParaRPr lang="ru-R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354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ржан\Downloads\1-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9872" y="-5334"/>
            <a:ext cx="9144000" cy="190738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116633"/>
            <a:ext cx="875018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900" b="1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8679681" y="6393680"/>
            <a:ext cx="500041" cy="42859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15404" y="6492875"/>
            <a:ext cx="428596" cy="365125"/>
          </a:xfrm>
        </p:spPr>
        <p:txBody>
          <a:bodyPr/>
          <a:lstStyle/>
          <a:p>
            <a:fld id="{746FD205-8D79-439C-A802-2377436AEC8A}" type="slidenum">
              <a:rPr lang="en-US" sz="1800" smtClean="0">
                <a:solidFill>
                  <a:schemeClr val="bg1"/>
                </a:solidFill>
              </a:rPr>
              <a:pPr/>
              <a:t>9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232050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Кері байланыс</a:t>
            </a:r>
            <a:r>
              <a:rPr lang="kk-KZ" sz="3200" b="1" dirty="0" smtClean="0">
                <a:solidFill>
                  <a:schemeClr val="tx2"/>
                </a:solidFill>
              </a:rPr>
              <a:t>. </a:t>
            </a:r>
          </a:p>
          <a:p>
            <a:r>
              <a:rPr lang="kk-KZ" sz="3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Ойтаразы</a:t>
            </a:r>
            <a:endParaRPr lang="ru-RU" sz="32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 descr="D:\Users\kambelova_u.sm\Desktop\slide_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95151"/>
            <a:ext cx="7920880" cy="529871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286000" y="2828836"/>
            <a:ext cx="6030416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kk-KZ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kk-KZ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kk-KZ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kk-KZ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kk-KZ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kk-KZ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Бүгінгі </a:t>
            </a:r>
            <a:r>
              <a:rPr lang="kk-KZ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сабақта басты мәселе не болды?</a:t>
            </a:r>
            <a:endParaRPr lang="ru-R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Бүгін қандай білім мен тәжірибе алдым?</a:t>
            </a:r>
            <a:endParaRPr lang="ru-R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Сабақ маған қандай әсер қалдырды?</a:t>
            </a:r>
            <a:endParaRPr lang="ru-R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Сабақта өзімді қалай сезіндім?</a:t>
            </a:r>
            <a:endParaRPr lang="ru-R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3226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1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Тема14</Template>
  <TotalTime>1338</TotalTime>
  <Words>231</Words>
  <Application>Microsoft Office PowerPoint</Application>
  <PresentationFormat>Экран (4:3)</PresentationFormat>
  <Paragraphs>150</Paragraphs>
  <Slides>11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Тема14</vt:lpstr>
      <vt:lpstr>1_Тема Office</vt:lpstr>
      <vt:lpstr>1_Тема14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Hp</cp:lastModifiedBy>
  <cp:revision>176</cp:revision>
  <cp:lastPrinted>2020-03-31T10:44:20Z</cp:lastPrinted>
  <dcterms:created xsi:type="dcterms:W3CDTF">2019-01-06T12:49:08Z</dcterms:created>
  <dcterms:modified xsi:type="dcterms:W3CDTF">2020-04-03T05:21:23Z</dcterms:modified>
</cp:coreProperties>
</file>