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</p:sldMasterIdLst>
  <p:notesMasterIdLst>
    <p:notesMasterId r:id="rId10"/>
  </p:notesMasterIdLst>
  <p:sldIdLst>
    <p:sldId id="256" r:id="rId2"/>
    <p:sldId id="262" r:id="rId3"/>
    <p:sldId id="265" r:id="rId4"/>
    <p:sldId id="261" r:id="rId5"/>
    <p:sldId id="260" r:id="rId6"/>
    <p:sldId id="264" r:id="rId7"/>
    <p:sldId id="263" r:id="rId8"/>
    <p:sldId id="25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4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E880C-AAC7-4423-82BB-DD50006687F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C3699-DC5D-4483-AECD-8F11D4579B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93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67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259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15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126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48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961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47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748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347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367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52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433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836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65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4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87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A269F2D-1C00-4F36-BBCB-08D29066F600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600EA3-7AF5-4C6B-B099-8878B740F8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971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920" r:id="rId12"/>
    <p:sldLayoutId id="2147483921" r:id="rId13"/>
    <p:sldLayoutId id="2147483922" r:id="rId14"/>
    <p:sldLayoutId id="2147483923" r:id="rId15"/>
    <p:sldLayoutId id="2147483924" r:id="rId16"/>
    <p:sldLayoutId id="21474839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sputniknews.kz/spravka/20190225/9416780/muhtar-auezov-atyndagy-kazakh-memlekettik-akademialyk-drama-teatry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_Z1ksKVJyGw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4893"/>
            <a:ext cx="12524509" cy="61131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45671" y="221673"/>
            <a:ext cx="8603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i="1" dirty="0" smtClean="0"/>
              <a:t>Сабақтың тақырыбы</a:t>
            </a:r>
            <a:r>
              <a:rPr lang="kk-KZ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56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801530"/>
            <a:ext cx="10751753" cy="1274618"/>
          </a:xfrm>
        </p:spPr>
        <p:txBody>
          <a:bodyPr>
            <a:normAutofit fontScale="90000"/>
          </a:bodyPr>
          <a:lstStyle/>
          <a:p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өнерінің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шаңырағына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айналған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Мұхтар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Әуезов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атындағы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академиялық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драма театры 1926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қаңтарда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Қызылорда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қаласында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ашылды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3374" y="2297821"/>
            <a:ext cx="10363826" cy="3424107"/>
          </a:xfrm>
        </p:spPr>
        <p:txBody>
          <a:bodyPr>
            <a:normAutofit fontScale="55000" lnSpcReduction="20000"/>
          </a:bodyPr>
          <a:lstStyle/>
          <a:p>
            <a:pPr fontAlgn="base"/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Театрға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Мұхтар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Әуезовтің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есімі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қашан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берілді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base"/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1961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тамызда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КСР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министрлер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кеңесінің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қаулысымен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қазақтың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академиялық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драма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театрына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Мұхтар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Әуезовтің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есімі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берілді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Халық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қаһарманы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атағын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иеленген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Әзірбайжан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Мәмбетов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40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жылға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жуық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уақыт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Мұхтар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Әуезов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атындағы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мемлекеттік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академиялық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драма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театрында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көркемдік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жетекші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болып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істеді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өнер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ордасында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сахналаған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Ана-Жер-ана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тер",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Қарагөз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қыпшақ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Қобыланды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"Абай",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Қозы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Көрпеш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-Баня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сұлу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Менің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сүйікті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ағатайым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Көктөбедегі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кездесу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Біз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періште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емеспіз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"Кориолан", "Эдип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патша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сынды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спектакльдері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ұлттық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режиссураға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жаңа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серпін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әкелд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sz="2500" dirty="0"/>
              <a:t/>
            </a:r>
            <a:br>
              <a:rPr lang="ru-RU" sz="2500" dirty="0"/>
            </a:br>
            <a:r>
              <a:rPr lang="ru-RU" sz="2500" dirty="0" err="1"/>
              <a:t>Әрі</a:t>
            </a:r>
            <a:r>
              <a:rPr lang="ru-RU" sz="2500" dirty="0"/>
              <a:t> </a:t>
            </a:r>
            <a:r>
              <a:rPr lang="ru-RU" sz="2500" dirty="0" err="1"/>
              <a:t>қарай</a:t>
            </a:r>
            <a:r>
              <a:rPr lang="ru-RU" sz="2500" dirty="0"/>
              <a:t> </a:t>
            </a:r>
            <a:r>
              <a:rPr lang="ru-RU" sz="2500" dirty="0" err="1"/>
              <a:t>оқу</a:t>
            </a:r>
            <a:r>
              <a:rPr lang="ru-RU" sz="2500" dirty="0"/>
              <a:t>: </a:t>
            </a:r>
            <a:r>
              <a:rPr lang="en-US" sz="2500" dirty="0">
                <a:hlinkClick r:id="rId2"/>
              </a:rPr>
              <a:t>https://sputniknews.kz/spravka/20190225/9416780/muhtar-auezov-atyndagy-kazakh-memlekettik-akademialyk-drama-teatry.html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33361454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2325" y="1690255"/>
            <a:ext cx="8188037" cy="250767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https://www.youtube.com/watch?v=_Z1ksKVJyGw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8582" y="1690255"/>
            <a:ext cx="6899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туралы бейнематериал қараңыз</a:t>
            </a:r>
            <a:r>
              <a:rPr lang="kk-KZ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4060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346"/>
            <a:ext cx="6137564" cy="692034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691" y="-62346"/>
            <a:ext cx="6733309" cy="6920346"/>
          </a:xfrm>
        </p:spPr>
      </p:pic>
    </p:spTree>
    <p:extLst>
      <p:ext uri="{BB962C8B-B14F-4D97-AF65-F5344CB8AC3E}">
        <p14:creationId xmlns:p14="http://schemas.microsoft.com/office/powerpoint/2010/main" val="220451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267925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09169" cy="1012923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kk-KZ" dirty="0" smtClean="0"/>
              <a:t>Етістіктерді топтастыр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" y="831273"/>
            <a:ext cx="12081164" cy="6026727"/>
          </a:xfrm>
        </p:spPr>
      </p:pic>
    </p:spTree>
    <p:extLst>
      <p:ext uri="{BB962C8B-B14F-4D97-AF65-F5344CB8AC3E}">
        <p14:creationId xmlns:p14="http://schemas.microsoft.com/office/powerpoint/2010/main" val="1372139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9091" y="223512"/>
            <a:ext cx="3288345" cy="1411324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Сөздік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01605" cy="36147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1453"/>
            <a:ext cx="6601605" cy="1476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048034"/>
            <a:ext cx="6601605" cy="87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013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Үй тапсырмасы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1" y="1184563"/>
            <a:ext cx="10018713" cy="3124201"/>
          </a:xfrm>
        </p:spPr>
        <p:txBody>
          <a:bodyPr>
            <a:normAutofit/>
          </a:bodyPr>
          <a:lstStyle/>
          <a:p>
            <a:r>
              <a:rPr lang="kk-KZ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Жаңа сөздерді қатыстырып,өзгелік етістікке айналдырып, театр туралы эссе жазу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891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93B4CCAC-FD5A-4D59-B1AC-EAF45910B5A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72</Words>
  <Application>Microsoft Office PowerPoint</Application>
  <PresentationFormat>Произвольный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Параллакс</vt:lpstr>
      <vt:lpstr>Презентация PowerPoint</vt:lpstr>
      <vt:lpstr>Қазақ өнерінің қара шаңырағына айналған Мұхтар Әуезов атындағы академиялық драма театры 1926 жылы 13 қаңтарда Қызылорда қаласында ашылды  </vt:lpstr>
      <vt:lpstr>Презентация PowerPoint</vt:lpstr>
      <vt:lpstr>Презентация PowerPoint</vt:lpstr>
      <vt:lpstr>Презентация PowerPoint</vt:lpstr>
      <vt:lpstr>Етістіктерді топтастыр</vt:lpstr>
      <vt:lpstr>Сөздік</vt:lpstr>
      <vt:lpstr>Үй тапсырмасы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Hp</cp:lastModifiedBy>
  <cp:revision>7</cp:revision>
  <dcterms:created xsi:type="dcterms:W3CDTF">2020-03-30T17:48:06Z</dcterms:created>
  <dcterms:modified xsi:type="dcterms:W3CDTF">2020-04-03T04:58:12Z</dcterms:modified>
</cp:coreProperties>
</file>