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4" r:id="rId1"/>
  </p:sldMasterIdLst>
  <p:notesMasterIdLst>
    <p:notesMasterId r:id="rId10"/>
  </p:notesMasterIdLst>
  <p:sldIdLst>
    <p:sldId id="268" r:id="rId2"/>
    <p:sldId id="270" r:id="rId3"/>
    <p:sldId id="269" r:id="rId4"/>
    <p:sldId id="271" r:id="rId5"/>
    <p:sldId id="272" r:id="rId6"/>
    <p:sldId id="277" r:id="rId7"/>
    <p:sldId id="275" r:id="rId8"/>
    <p:sldId id="27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endParaRPr/>
          </a:p>
        </p:txBody>
      </p:sp>
      <p:sp>
        <p:nvSpPr>
          <p:cNvPr id="3" name="Дата 2"/>
          <p:cNvSpPr txBox="1"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endParaRPr/>
          </a:p>
        </p:txBody>
      </p:sp>
      <p:sp>
        <p:nvSpPr>
          <p:cNvPr id="4" name="Образ слайда 3"/>
          <p:cNvSpPr txBox="1"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endParaRPr/>
          </a:p>
        </p:txBody>
      </p:sp>
      <p:sp>
        <p:nvSpPr>
          <p:cNvPr id="5" name="Заметки 4"/>
          <p:cNvSpPr txBox="1"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idx="4"/>
          </p:nvPr>
        </p:nvSpPr>
        <p:spPr>
          <a:xfrm>
            <a:off x="0" y="8685212"/>
            <a:ext cx="2971800" cy="4572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endParaRPr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idx="5"/>
          </p:nvPr>
        </p:nvSpPr>
        <p:spPr>
          <a:xfrm>
            <a:off x="3884613" y="8685212"/>
            <a:ext cx="2971800" cy="4572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fld id="{8B38DBA3-52F9-4AF4-A6A4-FA4D7DB2F99C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8549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тки 1"/>
          <p:cNvSpPr txBox="1">
            <a:spLocks noGrp="1"/>
          </p:cNvSpPr>
          <p:nvPr>
            <p:ph type="body"/>
          </p:nvPr>
        </p:nvSpPr>
        <p:spPr>
          <a:xfrm>
            <a:off x="685800" y="609600"/>
            <a:ext cx="7086600" cy="533400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43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80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271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844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90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495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01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797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55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466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40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8DBA3-52F9-4AF4-A6A4-FA4D7DB2F9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54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92696"/>
            <a:ext cx="820891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Қазақ тілі    Сынып 11</a:t>
            </a:r>
          </a:p>
          <a:p>
            <a:r>
              <a:rPr lang="kk-KZ" sz="3200" u="sng" dirty="0" smtClean="0">
                <a:latin typeface="Times New Roman" pitchFamily="18" charset="0"/>
                <a:cs typeface="Times New Roman" pitchFamily="18" charset="0"/>
              </a:rPr>
              <a:t>Бөлім: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Жастар киімі</a:t>
            </a:r>
          </a:p>
          <a:p>
            <a:r>
              <a:rPr lang="kk-KZ" sz="3200" b="1" u="sng" dirty="0" smtClean="0">
                <a:latin typeface="Times New Roman" pitchFamily="18" charset="0"/>
                <a:cs typeface="Times New Roman" pitchFamily="18" charset="0"/>
              </a:rPr>
              <a:t>Сабақтың тақырыбы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: Талғам.</a:t>
            </a:r>
          </a:p>
          <a:p>
            <a:r>
              <a:rPr lang="kk-KZ" sz="3200" b="1" u="sng" dirty="0" smtClean="0"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kk-KZ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Талғам туралы білімдерін кеңейту, сөздік қорларын қалыптастыру.   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kk-KZ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Жаңа сөздерді ауыз екі тілде қолдану.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kk-KZ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Мәнерлеп оқуға үйрету.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kk-KZ" sz="320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Ойын </a:t>
            </a:r>
            <a:r>
              <a:rPr lang="kk-KZ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еркін жеткізуге жетелеу.</a:t>
            </a:r>
            <a:endParaRPr lang="kk-KZ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pPr lvl="0" algn="ctr" rtl="0"/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Жаңа сөздер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idx="1"/>
          </p:nvPr>
        </p:nvSpPr>
        <p:spPr>
          <a:xfrm>
            <a:off x="251521" y="908720"/>
            <a:ext cx="8640960" cy="521744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lvl="0">
              <a:defRPr/>
            </a:lvl1pPr>
          </a:lstStyle>
          <a:p>
            <a:pPr lvl="0"/>
            <a:r>
              <a:rPr lang="ru-RU" sz="3600" dirty="0" err="1">
                <a:latin typeface="Times New Roman"/>
              </a:rPr>
              <a:t>Талғам</a:t>
            </a:r>
            <a:r>
              <a:rPr lang="ru-RU" sz="3600" dirty="0">
                <a:latin typeface="Times New Roman"/>
              </a:rPr>
              <a:t> –вкус</a:t>
            </a:r>
          </a:p>
          <a:p>
            <a:pPr lvl="0"/>
            <a:r>
              <a:rPr lang="ru-RU" sz="3600" dirty="0" err="1">
                <a:latin typeface="Times New Roman"/>
              </a:rPr>
              <a:t>Талғамға</a:t>
            </a:r>
            <a:r>
              <a:rPr lang="ru-RU" sz="3600" dirty="0">
                <a:latin typeface="Times New Roman"/>
              </a:rPr>
              <a:t> </a:t>
            </a:r>
            <a:r>
              <a:rPr lang="ru-RU" sz="3600" dirty="0" err="1">
                <a:latin typeface="Times New Roman"/>
              </a:rPr>
              <a:t>сай</a:t>
            </a:r>
            <a:r>
              <a:rPr lang="ru-RU" sz="3600" dirty="0">
                <a:latin typeface="Times New Roman"/>
              </a:rPr>
              <a:t> </a:t>
            </a:r>
            <a:r>
              <a:rPr lang="ru-RU" sz="3600" dirty="0" err="1">
                <a:latin typeface="Times New Roman"/>
              </a:rPr>
              <a:t>киіну</a:t>
            </a:r>
            <a:r>
              <a:rPr lang="ru-RU" sz="3600" dirty="0">
                <a:latin typeface="Times New Roman"/>
              </a:rPr>
              <a:t>-одеваться  со </a:t>
            </a:r>
            <a:r>
              <a:rPr lang="ru-RU" sz="3600" dirty="0" smtClean="0">
                <a:latin typeface="Times New Roman"/>
              </a:rPr>
              <a:t>вкусом</a:t>
            </a:r>
            <a:endParaRPr lang="kk-KZ" sz="3600" dirty="0" smtClean="0">
              <a:latin typeface="Times New Roman"/>
            </a:endParaRPr>
          </a:p>
          <a:p>
            <a:pPr lvl="0"/>
            <a:r>
              <a:rPr lang="kk-KZ" sz="3600" dirty="0" smtClean="0">
                <a:latin typeface="Times New Roman"/>
              </a:rPr>
              <a:t>Жастарға лайық  - молодёжный</a:t>
            </a:r>
            <a:endParaRPr lang="kk-KZ" sz="3600" dirty="0">
              <a:latin typeface="Times New Roman"/>
            </a:endParaRPr>
          </a:p>
          <a:p>
            <a:pPr lvl="0"/>
            <a:r>
              <a:rPr lang="kk-KZ" sz="3600" dirty="0">
                <a:latin typeface="Times New Roman"/>
              </a:rPr>
              <a:t>Жаңа </a:t>
            </a:r>
            <a:r>
              <a:rPr lang="kk-KZ" sz="3600" dirty="0" smtClean="0">
                <a:latin typeface="Times New Roman"/>
              </a:rPr>
              <a:t>үлгі - новая </a:t>
            </a:r>
            <a:r>
              <a:rPr lang="kk-KZ" sz="3600" dirty="0">
                <a:latin typeface="Times New Roman"/>
              </a:rPr>
              <a:t>модель</a:t>
            </a:r>
          </a:p>
          <a:p>
            <a:pPr lvl="0"/>
            <a:r>
              <a:rPr lang="kk-KZ" sz="3600" dirty="0">
                <a:latin typeface="Times New Roman"/>
              </a:rPr>
              <a:t>Желбір  </a:t>
            </a:r>
            <a:r>
              <a:rPr lang="kk-KZ" sz="3600" dirty="0" smtClean="0">
                <a:latin typeface="Times New Roman"/>
              </a:rPr>
              <a:t>салынған - пришитые </a:t>
            </a:r>
            <a:r>
              <a:rPr lang="kk-KZ" sz="3600" dirty="0">
                <a:latin typeface="Times New Roman"/>
              </a:rPr>
              <a:t>оборки</a:t>
            </a:r>
          </a:p>
          <a:p>
            <a:pPr lvl="0"/>
            <a:r>
              <a:rPr lang="kk-KZ" sz="3600" dirty="0">
                <a:latin typeface="Times New Roman"/>
              </a:rPr>
              <a:t>Ұсақ гүлді- с мелкими </a:t>
            </a:r>
            <a:r>
              <a:rPr lang="kk-KZ" sz="3600" dirty="0" smtClean="0">
                <a:latin typeface="Times New Roman"/>
              </a:rPr>
              <a:t>цветами</a:t>
            </a:r>
            <a:endParaRPr lang="kk-KZ" sz="3600" dirty="0">
              <a:latin typeface="Times New Roman"/>
            </a:endParaRPr>
          </a:p>
          <a:p>
            <a:pPr lvl="0"/>
            <a:r>
              <a:rPr lang="ru-RU" sz="3600" dirty="0" err="1">
                <a:latin typeface="Times New Roman"/>
              </a:rPr>
              <a:t>Үлгі</a:t>
            </a:r>
            <a:r>
              <a:rPr lang="ru-RU" sz="3600" dirty="0">
                <a:latin typeface="Times New Roman"/>
              </a:rPr>
              <a:t> – </a:t>
            </a:r>
            <a:r>
              <a:rPr lang="ru-RU" sz="3600" dirty="0" err="1">
                <a:latin typeface="Times New Roman"/>
              </a:rPr>
              <a:t>пример,образец</a:t>
            </a:r>
            <a:r>
              <a:rPr lang="ru-RU" sz="3600" dirty="0">
                <a:latin typeface="Times New Roman"/>
              </a:rPr>
              <a:t>, шаблон, </a:t>
            </a:r>
            <a:r>
              <a:rPr lang="ru-RU" sz="3600" dirty="0" err="1" smtClean="0">
                <a:latin typeface="Times New Roman"/>
              </a:rPr>
              <a:t>модел,форма</a:t>
            </a:r>
            <a:endParaRPr lang="ru-RU" sz="3600" dirty="0">
              <a:latin typeface="Times New Roman"/>
            </a:endParaRPr>
          </a:p>
          <a:p>
            <a:pPr lvl="0"/>
            <a:r>
              <a:rPr lang="ru-RU" sz="3600" dirty="0" err="1">
                <a:latin typeface="Times New Roman"/>
              </a:rPr>
              <a:t>Жаңа</a:t>
            </a:r>
            <a:r>
              <a:rPr lang="ru-RU" sz="3600" dirty="0">
                <a:latin typeface="Times New Roman"/>
              </a:rPr>
              <a:t> </a:t>
            </a:r>
            <a:r>
              <a:rPr lang="ru-RU" sz="3600" dirty="0" err="1">
                <a:latin typeface="Times New Roman"/>
              </a:rPr>
              <a:t>үлгі</a:t>
            </a:r>
            <a:r>
              <a:rPr lang="ru-RU" sz="3600" dirty="0">
                <a:latin typeface="Times New Roman"/>
              </a:rPr>
              <a:t> – новая модель</a:t>
            </a:r>
          </a:p>
          <a:p>
            <a:pPr lvl="0"/>
            <a:r>
              <a:rPr lang="ru-RU" sz="3600" dirty="0" err="1">
                <a:latin typeface="Times New Roman"/>
              </a:rPr>
              <a:t>Сән</a:t>
            </a:r>
            <a:r>
              <a:rPr lang="ru-RU" sz="3600" dirty="0">
                <a:latin typeface="Times New Roman"/>
              </a:rPr>
              <a:t>- мода, роскошь</a:t>
            </a:r>
          </a:p>
          <a:p>
            <a:pPr lvl="0"/>
            <a:endParaRPr lang="kk-KZ" sz="3600" dirty="0"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2" t="19646" r="33077" b="11200"/>
          <a:stretch/>
        </p:blipFill>
        <p:spPr bwMode="auto">
          <a:xfrm>
            <a:off x="254514" y="1052736"/>
            <a:ext cx="7845878" cy="5537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5" t="21371" r="35551" b="187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0" t="16779" r="34647" b="706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48680"/>
            <a:ext cx="81003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Сұрақтарға жауап бер.</a:t>
            </a: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. Қандай үлгідегі  киімді  көп </a:t>
            </a: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киесің?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2.Қай түсті киім көбірек ұнайды?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3.Жаңа сән үлгісіндегі киім ұнай ма?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821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904976"/>
            <a:ext cx="8784976" cy="5063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k-KZ" sz="2800" b="1" u="sng" dirty="0" smtClean="0">
                <a:effectLst/>
                <a:latin typeface="Times New Roman"/>
                <a:ea typeface="Times New Roman"/>
                <a:cs typeface="Times New Roman"/>
              </a:rPr>
              <a:t>Жазылым 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Мәтін мазмұны туралы пікірінді </a:t>
            </a:r>
            <a:r>
              <a:rPr lang="kk-KZ" sz="2800" b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«Төрт сөйлем»  жоспар</a:t>
            </a: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 құрлымына салып жаз.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2800" b="1" i="1" u="sng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Бірінші сөйлем</a:t>
            </a:r>
            <a:r>
              <a:rPr lang="kk-KZ" sz="2800" i="1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Менің ойымша..........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2800" b="1" i="1" u="sng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Екінші сөйлем:</a:t>
            </a: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Себебі мен оны ....... деп түсінемін.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kk-KZ" sz="2800" b="1" i="1" u="sng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Үшінші сөйлем:</a:t>
            </a: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Оны мен .......... деген фактілермен, мысалдармен дәлелдей аламын.</a:t>
            </a: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kk-KZ" sz="2800" b="1" i="1" u="sng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Төртінші сөйлем:</a:t>
            </a:r>
            <a:r>
              <a:rPr lang="kk-KZ" sz="28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 Осыған байланысты  мен ........... деген түйін жасадым.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lvl="0">
              <a:defRPr/>
            </a:lvl1pPr>
          </a:lstStyle>
          <a:p>
            <a:pPr lvl="0" algn="ctr" rtl="0"/>
            <a:r>
              <a:rPr lang="kk-KZ" sz="6600">
                <a:latin typeface="Times New Roman"/>
              </a:rPr>
              <a:t>Үйге тапсырма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lvl="0">
              <a:defRPr/>
            </a:lvl1pPr>
          </a:lstStyle>
          <a:p>
            <a:pPr lvl="0"/>
            <a:r>
              <a:rPr lang="kk-KZ" sz="4800" dirty="0">
                <a:latin typeface="Times New Roman"/>
              </a:rPr>
              <a:t>Мәтінді оқу мазмұндау </a:t>
            </a:r>
          </a:p>
          <a:p>
            <a:pPr lvl="0"/>
            <a:r>
              <a:rPr lang="kk-KZ" sz="4800" dirty="0">
                <a:latin typeface="Times New Roman"/>
              </a:rPr>
              <a:t>Жаңа сөздерді жаттау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</TotalTime>
  <Words>172</Words>
  <Application>Microsoft Office PowerPoint</Application>
  <PresentationFormat>Экран (4:3)</PresentationFormat>
  <Paragraphs>31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Жаңа сөздер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Үйге тапсырма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Сынып: 11 Сабақтың тақырыбы: Сән әлемі Мақсаты: - киімдер туралы білімдерін кеңейту, сөздік қорларын қалыптастыру.  - тақырыпты өрбітіп, ауызекі сөйлей білуге, мәнерлеп оқуға үйрету, өз ойын еркін жеткізуге жетелеу.  -  киімнің қадір-қасиетін түсінуге, бағалауға тәрбиелеу.</dc:title>
  <dc:creator>Администратор</dc:creator>
  <cp:lastModifiedBy>Hp</cp:lastModifiedBy>
  <cp:revision>9</cp:revision>
  <dcterms:modified xsi:type="dcterms:W3CDTF">2020-04-03T05:00:51Z</dcterms:modified>
</cp:coreProperties>
</file>