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7" d="100"/>
          <a:sy n="67" d="100"/>
        </p:scale>
        <p:origin x="-852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9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7758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714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88638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743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011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50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32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95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1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9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77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09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697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80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B14EC-D71A-461C-A6F4-6E4BB0AE71C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C5DBAE8-26C3-4127-9319-ACD810589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7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2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224" y="316992"/>
            <a:ext cx="7985760" cy="2840736"/>
          </a:xfrm>
        </p:spPr>
        <p:txBody>
          <a:bodyPr>
            <a:normAutofit/>
          </a:bodyPr>
          <a:lstStyle/>
          <a:p>
            <a:pPr algn="ctr"/>
            <a:r>
              <a:rPr lang="kk-KZ" dirty="0" smtClean="0"/>
              <a:t>Сабақтың тақырыбы: </a:t>
            </a:r>
            <a:br>
              <a:rPr lang="kk-KZ" dirty="0" smtClean="0"/>
            </a:br>
            <a:r>
              <a:rPr lang="kk-KZ" dirty="0" smtClean="0"/>
              <a:t>Шәкен Аймановтың туындылары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3712" y="3547872"/>
            <a:ext cx="9924288" cy="3310128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kk-KZ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Мақсаты:</a:t>
            </a:r>
          </a:p>
          <a:p>
            <a:pPr marL="342900" indent="-342900" algn="just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kk-KZ" sz="3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kk-KZ" sz="3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коммуникативтік </a:t>
            </a:r>
            <a:r>
              <a:rPr lang="kk-KZ" sz="3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жағдаяттарға байланысты сөйлеу этикеті формаларын дұрыс таңдай білу;</a:t>
            </a:r>
            <a:endParaRPr lang="ru-RU" sz="33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kk-KZ" sz="3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kk-KZ" sz="3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коммуникативтік жағдаятқа сай сөйлеу тіліндегі интонация, кідіріс, логикалық екпіннің мәнін түсініп, өз ойын </a:t>
            </a:r>
            <a:r>
              <a:rPr lang="kk-KZ" sz="3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жеткізу;</a:t>
            </a:r>
            <a:endParaRPr lang="ru-RU" sz="33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kk-KZ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қосымша </a:t>
            </a:r>
            <a:r>
              <a:rPr lang="kk-KZ" sz="3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ақпарат көздерінен алынған мәліметтерден қорытынды жасау, өз көзқарасын </a:t>
            </a:r>
            <a:r>
              <a:rPr lang="kk-KZ" sz="3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білдіру;</a:t>
            </a:r>
            <a:endParaRPr lang="ru-RU" sz="3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kk-KZ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kk-KZ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/>
            <a:endParaRPr lang="ru-RU" dirty="0"/>
          </a:p>
        </p:txBody>
      </p:sp>
      <p:pic>
        <p:nvPicPr>
          <p:cNvPr id="5" name="Picture 6" descr="shak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380" y="215900"/>
            <a:ext cx="3301555" cy="355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36223" y="5782056"/>
            <a:ext cx="237743" cy="23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7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/>
              <a:t>Кино тарихынан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36193"/>
            <a:ext cx="8596668" cy="4505170"/>
          </a:xfrm>
        </p:spPr>
        <p:txBody>
          <a:bodyPr>
            <a:normAutofit/>
          </a:bodyPr>
          <a:lstStyle/>
          <a:p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Қазақ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киносы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Қазан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төңкерісінен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кейін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пайда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болды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Алғашқы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киношежіре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1925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жылы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түсірілді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</a:t>
            </a:r>
            <a:r>
              <a:rPr lang="ru-RU" sz="24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азақ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киносы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жаңа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өркендеу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жолына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түсті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«Ленфильм»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студиясының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ұжымы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қазақтың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алғашқы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кино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қайраткерлерінің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қатысуымен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Амангелді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(1938ж.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Реж.М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З. Левин)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көркемфильмін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жасады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4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Қазақ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көркем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фильмінің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тарихы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осы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туындыдан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басталды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kk-KZ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kk-K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Осы сөйлемдердің ішінен </a:t>
            </a:r>
            <a:r>
              <a:rPr lang="kk-KZ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біріккен сөздерді теріп жаз.</a:t>
            </a:r>
            <a:endParaRPr lang="ru-RU" sz="2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82656" y="417576"/>
            <a:ext cx="524256" cy="52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3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7331" y="4881331"/>
            <a:ext cx="2484038" cy="585216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Алдар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Көсе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80688" y="1959864"/>
            <a:ext cx="3767328" cy="32405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Шәкен Аймановтың туындылары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321296" y="2048256"/>
            <a:ext cx="911378" cy="5425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548372" y="4431792"/>
            <a:ext cx="803148" cy="483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5858256" y="1226302"/>
            <a:ext cx="6096" cy="731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3438062" y="1959864"/>
            <a:ext cx="963250" cy="6058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005328" y="4431792"/>
            <a:ext cx="975360" cy="3261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3980688" y="703082"/>
            <a:ext cx="3980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Біздің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сүйікті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дәрігер</a:t>
            </a:r>
            <a:r>
              <a:rPr lang="ru-RU" sz="28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052816" y="1575546"/>
            <a:ext cx="3392532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Атаманның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ақыры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232674" y="4814244"/>
            <a:ext cx="3212674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Тақиялы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періште</a:t>
            </a:r>
            <a:r>
              <a:rPr lang="ru-RU" sz="28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93910" y="1592921"/>
            <a:ext cx="2281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kk-KZ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Дала қызы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901399" y="6175278"/>
            <a:ext cx="4140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kk-KZ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Махаббат туралы аңыз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dirty="0"/>
          </a:p>
        </p:txBody>
      </p:sp>
      <p:cxnSp>
        <p:nvCxnSpPr>
          <p:cNvPr id="43" name="Прямая со стрелкой 42"/>
          <p:cNvCxnSpPr>
            <a:endCxn id="41" idx="0"/>
          </p:cNvCxnSpPr>
          <p:nvPr/>
        </p:nvCxnSpPr>
        <p:spPr>
          <a:xfrm flipH="1">
            <a:off x="5971517" y="5200406"/>
            <a:ext cx="8659" cy="974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8232674" y="3342245"/>
            <a:ext cx="3785845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kk-KZ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Ата – бабалар мекені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prstClr val="black"/>
              </a:solidFill>
            </a:endParaRPr>
          </a:p>
        </p:txBody>
      </p:sp>
      <p:cxnSp>
        <p:nvCxnSpPr>
          <p:cNvPr id="48" name="Прямая со стрелкой 47"/>
          <p:cNvCxnSpPr>
            <a:endCxn id="46" idx="1"/>
          </p:cNvCxnSpPr>
          <p:nvPr/>
        </p:nvCxnSpPr>
        <p:spPr>
          <a:xfrm>
            <a:off x="7807439" y="3618923"/>
            <a:ext cx="42523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545999" y="3294001"/>
            <a:ext cx="2614370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kk-KZ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Ән шақыруда</a:t>
            </a:r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prstClr val="black"/>
              </a:solidFill>
            </a:endParaRPr>
          </a:p>
        </p:txBody>
      </p:sp>
      <p:cxnSp>
        <p:nvCxnSpPr>
          <p:cNvPr id="55" name="Прямая со стрелкой 54"/>
          <p:cNvCxnSpPr/>
          <p:nvPr/>
        </p:nvCxnSpPr>
        <p:spPr>
          <a:xfrm flipH="1">
            <a:off x="3219792" y="3618923"/>
            <a:ext cx="6816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6983" y="587047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1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putniknews.kz/images/874/61/874610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3" y="516377"/>
            <a:ext cx="3347707" cy="260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Шәкен Айманов Алдар Көсе рөлінде, Алдар көсе фильмі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680" y="4084320"/>
            <a:ext cx="4108312" cy="259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Шәкен Айманов Алдар Көсе рөлінд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783" y="617691"/>
            <a:ext cx="4023683" cy="249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putniknews.kz/images/874/60/87460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456" y="3645408"/>
            <a:ext cx="3295772" cy="28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Aimanov_Shaken_as_Zhamby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3" y="3645408"/>
            <a:ext cx="2780167" cy="2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33592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488" y="99040"/>
            <a:ext cx="2601487" cy="36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41152" y="48606"/>
            <a:ext cx="487680" cy="48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7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Пікір алмасу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Кинодан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қан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</a:t>
            </a: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ай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тәлім-тәрбие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алуға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болады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Саған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отандық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кино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ұнай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әлде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шетелдік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кино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ұнай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Қазіргі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қазақстандық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кинолар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туралы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пікірің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қандай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Отандық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киноның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мәртебесін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қалай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көтеруге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болады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</a:p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21696" y="304800"/>
            <a:ext cx="487680" cy="48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0379"/>
          </a:xfrm>
        </p:spPr>
        <p:txBody>
          <a:bodyPr>
            <a:normAutofit/>
          </a:bodyPr>
          <a:lstStyle/>
          <a:p>
            <a:r>
              <a:rPr lang="kk-KZ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Сөйлемдерді қазақ тіліне аударыңдар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1365504"/>
            <a:ext cx="10515600" cy="4811459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7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Казахское 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кино стремительно вышло на мировую арену. </a:t>
            </a:r>
            <a:endParaRPr lang="ru-RU" sz="7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Многие фильмы получили 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престижные призы на различных международных кинофестивалях</a:t>
            </a:r>
            <a:r>
              <a:rPr lang="ru-RU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kk-KZ" sz="7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kk-KZ" sz="11200" dirty="0" smtClean="0">
                <a:solidFill>
                  <a:srgbClr val="92D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Сөздікпен жұмыс</a:t>
            </a:r>
            <a:endParaRPr lang="ru-RU" sz="11200" dirty="0">
              <a:solidFill>
                <a:srgbClr val="92D05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Мемлекеттік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7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сыйлық</a:t>
            </a:r>
            <a:r>
              <a:rPr lang="ru-RU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государственная премия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Сыйлығының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иегері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обладатель премии</a:t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Бейне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образ</a:t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Әуестенеді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увлекается</a:t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Сала – отрасль</a:t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Шыңдады</a:t>
            </a:r>
            <a:r>
              <a:rPr lang="ru-RU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реализовал</a:t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Өнімді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продуктивный</a:t>
            </a:r>
            <a:b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7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Қалыптастырды</a:t>
            </a: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ru-RU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сформировал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kk-KZ" sz="7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Шежіре - летопись</a:t>
            </a:r>
            <a:endParaRPr lang="ru-RU" sz="7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7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7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endParaRPr lang="ru-RU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40516" y="365125"/>
            <a:ext cx="220091" cy="22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Қорытынды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5 </a:t>
            </a: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жолды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тұжырымдама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7697"/>
            <a:ext cx="10515600" cy="510844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Зат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есім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Кино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Сын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есім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көркем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деректі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тарихи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ғұмырнамалық</a:t>
            </a: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Етістік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көрсетеді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түсіріледі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баяндайды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үйретеді</a:t>
            </a: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Синоним: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фильм</a:t>
            </a: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Сөйлем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Кино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адамды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жақсылыққа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үйретеді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kk-KZ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Үйге тапсырма: Осы үлгіге қарап ӨНЕР сөзіне бес жолды өлең жазу.</a:t>
            </a:r>
            <a:endParaRPr lang="ru-RU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59537" y="316991"/>
            <a:ext cx="659567" cy="40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4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250</TotalTime>
  <Words>265</Words>
  <Application>Microsoft Office PowerPoint</Application>
  <PresentationFormat>Произвольный</PresentationFormat>
  <Paragraphs>45</Paragraphs>
  <Slides>7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Сабақтың тақырыбы:  Шәкен Аймановтың туындылары</vt:lpstr>
      <vt:lpstr>Кино тарихынан</vt:lpstr>
      <vt:lpstr>Презентация PowerPoint</vt:lpstr>
      <vt:lpstr>Презентация PowerPoint</vt:lpstr>
      <vt:lpstr>Пікір алмасу</vt:lpstr>
      <vt:lpstr>Сөйлемдерді қазақ тіліне аударыңдар</vt:lpstr>
      <vt:lpstr>Қорытынды. 5 жолды тұжырымдама.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Сабақтың тақырыбы:  Қазақ киносының саңлағы Шәкен Кенжетайұлы Айманов</dc:title>
  <dc:creator>Пользователь Windows</dc:creator>
  <cp:lastModifiedBy>Hp</cp:lastModifiedBy>
  <cp:revision>19</cp:revision>
  <dcterms:created xsi:type="dcterms:W3CDTF">2020-03-30T05:03:28Z</dcterms:created>
  <dcterms:modified xsi:type="dcterms:W3CDTF">2020-04-03T05:11:25Z</dcterms:modified>
</cp:coreProperties>
</file>