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3" r:id="rId11"/>
    <p:sldId id="271" r:id="rId12"/>
    <p:sldId id="27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9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29.03.2020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citaty.su/kratkaya-biografiya-materi-terezy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citaty.su/kratkaya-biografiya-materi-terezy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28596" y="642919"/>
            <a:ext cx="792961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88.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Люди и судьбы: мать Тереза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57224" y="1785926"/>
            <a:ext cx="785818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Сегодня на уроке вы научитесь: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•определять принадлежность текста к различным типам;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•соблюдать речевые нормы;</a:t>
            </a:r>
          </a:p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•писать творческие работы.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85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Памятник Матери Терезе в родном городе Скопь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85728"/>
            <a:ext cx="4286280" cy="535787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0034" y="5691157"/>
            <a:ext cx="51435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Памятник Матери Терезе в родном городе Скопье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43504" y="285728"/>
            <a:ext cx="35719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Крупнейший международный аэропорт Албании назван в честь Матери Терезы.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2010 году в Индии выпущена в обращение монета достоинством в 5 рупий, посвящённая Матери Терезе.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26 сентября 2011 в Москве на территории Собора Непорочного Зачатия Пресвятой Девы Марии был открыт памятник Матери Терезе.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и задания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25963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-Найдите по словарю значение слова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Милосердие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 Подберите синонимы к слову «милосердие».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Составьте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 предложения, определите их вид, ответ аргументируйте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​- Какие чувства вызывают у вас жизнь и деятельность Матери Терезы?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-Кого из наших современников вы можете назвать «Человеком добра»?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36863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619672" y="714356"/>
            <a:ext cx="6537217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</a:t>
            </a:r>
          </a:p>
          <a:p>
            <a:pPr algn="ctr"/>
            <a:endParaRPr lang="ru-RU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28662" y="1997839"/>
            <a:ext cx="757242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Напишите статью по одной  из данных  тем: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Максим Горький: «Человек, который делает добро другим, чувствует себя счастливым».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​*Блез Паскаль: «Чем человек умнее и добрей, тем больше он замечает добра в людях».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​*Жан-Жак Руссо: «Истинная доброта заключается в благожелательном отношении к людям».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51681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5" y="500042"/>
            <a:ext cx="8136905" cy="857256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500042"/>
            <a:ext cx="80010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Жизнь – это счастье, сотвори его сам.</a:t>
            </a:r>
          </a:p>
          <a:p>
            <a:pPr algn="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Мать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Тереза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https://opiqkz.blob.core.windows.net/kitcontent/c32d6d59-22e9-4ec1-919b-6a72ea504478/8e3066c2-4e9f-4b08-a780-6c2d2017b780/89b3acb7-7689-49b2-a617-22dda4b0209c_m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857496"/>
            <a:ext cx="5357850" cy="33575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617294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71472" y="1000108"/>
            <a:ext cx="785818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Глоссарий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Лик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– устар. лицо. Лик – внешний вид, образ человека. Лик святости – разряд категории православных святых...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​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Блаженный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(лат.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beatus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букв. счастливый) – особый лик святых в христианстве, имеющий разное значение в различных христианских церквях.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58268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28596" y="335846"/>
            <a:ext cx="828680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Краткая биография Матери Терезы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Мать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Тереза – основательница женской монашеской конгрегации «Орден Милосердия», занимающейся служением бедным и больным. Лауреат Нобелевской премии мира, причислена Католической церковью к лику блаженных. В 1997 г. награждена высшей наградой США – Золотой медалью Конгресса. Мать Тереза (полное имя – Мать Тереза Калькуттская, имя в миру –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Агнес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Гонджа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Бояджиу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 родилась 26 августа 1910 г. в македонском городе Скопье в албанской семье. В восемнадцать лет она уехала в Ирландию, где вступила в монашеский орден «Ирландские сестры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Лорето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». В 1931 г. приняла постриг и взяла имя Тереза в честь канонизированной монахини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кармелитки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Терезы из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Лизье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известной своей добротой и милосердием.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Источник: 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https://citaty.su/kratkaya-biografiya-materi-terezy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92398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14348" y="285729"/>
            <a:ext cx="7643866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Вскоре орден направил ее в Калькутту, где около 20 лет она преподавала в женской школе святой Марии. В 1948 г. она основала там монашескую общину «Орден Милосердия», деятельность которой была направлена на создание школ, приютов, больниц для бедных и тяжелобольных людей, независимо от их национальности и вероисповедания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 smtClean="0"/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Если верим, то любим. Если любим, то служим, – писала Мать Тереза. – Мы – миссионерки Любви, потому что «Бог есть Любовь». Мы призваны донести убогим и страждущим любовь, которой Бог возлюбил их». В 1959 г. миссионерки Любви взяли на себя заботу о прокаженных Калькутты, которых было тогда около 30 000 человек. Сестры ордена открыли амбулаторию для прокаженных и основали так называемый Город Покоя – поселение, где могли жить прокаженные вместе со своими семьями.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58225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642910" y="714356"/>
            <a:ext cx="778674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1973 г. мать Тереза была удостоена только что учрежденной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Темплтоновской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премии за прогресс в религии. В 1979 г. матери Терезе была присуждена Нобелевская премия мира «За деятельность в помощи страждущему человеку». В Риме в 1983 г. во время визита к Папе римскому Иоанну Павлу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у Матери Терезы случился сердечный приступ. После второго приступа в 1989 г. ей был поставлен искусственный кардиостимулятор. В 1991 г. Мать Тереза хотела отказаться от своего руководства «Орденом милосердия». Но монахини ордена на тайном голосовании проголосовали за то, чтобы она продолжала свою деятельность. В апреле 1996 г. мать Тереза упала и сломала ключицу. В августе того же года она заболевает малярией. Она перенесла операцию на сердце, но было ясно, что ее здоровье ухудшается. 13 марта 1997 г. Мать Тереза сложила с себя обязанности руководителя «Ордена милосердия». Она умерла 5 сентября 1997 года в возрасте 87 лет. В октябре 2003 г. была причислена к лику блаженных Католической церковью.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Источник: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https://citaty.su/kratkaya-biografiya-materi-terezy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74490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Мать Тереза Калькуттска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643050"/>
            <a:ext cx="5989024" cy="400052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428728" y="571480"/>
            <a:ext cx="61436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Мать Тереза Калькуттская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87087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opiqkz.blob.core.windows.net/kitcontent/c32d6d59-22e9-4ec1-919b-6a72ea504478/8fd2e6b6-de36-4a4c-a025-f5724f9f7c25/d770b685-ee53-4462-9a7d-057f671b649d_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642919"/>
            <a:ext cx="8072494" cy="2143140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1214414" y="3105835"/>
            <a:ext cx="73581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Прокомментируйте иллюстрации.</a:t>
            </a:r>
          </a:p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Кто такая Мать Тереза?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78688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Президент Рейган вручает матери Терезе Медаль Свободы. Церемония в Белом дом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14290"/>
            <a:ext cx="7286676" cy="4114801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500034" y="4398496"/>
            <a:ext cx="72866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Президент Рейган вручает матери Терезе Медаль Свободы. Церемония в Белом доме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358607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607</Words>
  <Application>Microsoft Office PowerPoint</Application>
  <PresentationFormat>Экран (4:3)</PresentationFormat>
  <Paragraphs>31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  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Вопросы и задания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53.</dc:title>
  <dc:creator>user</dc:creator>
  <cp:lastModifiedBy>Admin</cp:lastModifiedBy>
  <cp:revision>25</cp:revision>
  <dcterms:created xsi:type="dcterms:W3CDTF">2020-03-28T15:57:29Z</dcterms:created>
  <dcterms:modified xsi:type="dcterms:W3CDTF">2020-03-29T14:11:31Z</dcterms:modified>
</cp:coreProperties>
</file>