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1C289-1FDB-4237-BA9C-158A70575552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076A2-620B-4576-A12D-B244F0DDB61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8483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1208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120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9949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5805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5691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496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79482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8076A2-620B-4576-A12D-B244F0DDB617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926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7E65AD-6D17-4CBC-B5D7-485B3C9E1043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E5946D5-8C70-4A84-A335-06F1A37E6786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365E97-28DC-44F2-B9E0-46D247993CB6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2929D9-467E-4026-967D-FD2951C9DBF6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FC0C9B-089A-4CF6-B510-C92FF06D6FD2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CE1218-7AFD-4252-9DB3-C86998A498FA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C899DCF-4D9A-433C-9584-54179CF23B13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B7C22E-F419-47DE-8298-EA7CA0241548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3B493B9-CA2A-4977-B574-488BEA7232C3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E2466C-F60E-4D11-A277-5A08C76A4F53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6C8D555-98BE-4B61-8EE7-7DCF727DB394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7DEFCA1-BF3F-4530-ADAD-78D0F5999450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AD155E4-EEFE-478A-A7DA-143002C74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15716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Билл (Вильям) Гейтс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1643050"/>
            <a:ext cx="4600580" cy="4857784"/>
          </a:xfrm>
        </p:spPr>
        <p:txBody>
          <a:bodyPr>
            <a:normAutofit/>
          </a:bodyPr>
          <a:lstStyle/>
          <a:p>
            <a:pPr algn="just"/>
            <a:r>
              <a:rPr lang="ru-RU" dirty="0" err="1" smtClean="0"/>
              <a:t>Уи́льям</a:t>
            </a:r>
            <a:r>
              <a:rPr lang="ru-RU" dirty="0" smtClean="0"/>
              <a:t> </a:t>
            </a:r>
            <a:r>
              <a:rPr lang="ru-RU" dirty="0" err="1" smtClean="0"/>
              <a:t>Ге́нри</a:t>
            </a:r>
            <a:r>
              <a:rPr lang="ru-RU" dirty="0" smtClean="0"/>
              <a:t> Гейтс III (англ. </a:t>
            </a:r>
            <a:r>
              <a:rPr lang="ru-RU" dirty="0" err="1" smtClean="0"/>
              <a:t>William</a:t>
            </a:r>
            <a:r>
              <a:rPr lang="ru-RU" dirty="0" smtClean="0"/>
              <a:t> </a:t>
            </a:r>
            <a:r>
              <a:rPr lang="ru-RU" dirty="0" err="1" smtClean="0"/>
              <a:t>Henry</a:t>
            </a:r>
            <a:r>
              <a:rPr lang="ru-RU" dirty="0" smtClean="0"/>
              <a:t> </a:t>
            </a:r>
            <a:r>
              <a:rPr lang="ru-RU" dirty="0" err="1" smtClean="0"/>
              <a:t>Gates</a:t>
            </a:r>
            <a:r>
              <a:rPr lang="ru-RU" dirty="0" smtClean="0"/>
              <a:t> III; 28 октября 1955, Сиэтл), более известный как просто Билл Гейтс (англ. </a:t>
            </a:r>
            <a:r>
              <a:rPr lang="ru-RU" dirty="0" err="1" smtClean="0"/>
              <a:t>Bill</a:t>
            </a:r>
            <a:r>
              <a:rPr lang="ru-RU" dirty="0" smtClean="0"/>
              <a:t> </a:t>
            </a:r>
            <a:r>
              <a:rPr lang="ru-RU" dirty="0" err="1" smtClean="0"/>
              <a:t>Gates</a:t>
            </a:r>
            <a:r>
              <a:rPr lang="ru-RU" dirty="0" smtClean="0"/>
              <a:t>) — американский предприниматель, один из создателей (совместно с Полом Алленом) и крупнейший акционер компании Microsoft. До июня 2008 года являлся руководителем компании, после ухода с поста остался в должности её неисполнительного председателя совета директоров. Также является сопредседателем благотворительного Фонда Билла и </a:t>
            </a:r>
            <a:r>
              <a:rPr lang="ru-RU" dirty="0" err="1" smtClean="0"/>
              <a:t>Мелинды</a:t>
            </a:r>
            <a:r>
              <a:rPr lang="ru-RU" dirty="0" smtClean="0"/>
              <a:t> Гейтс.</a:t>
            </a:r>
          </a:p>
          <a:p>
            <a:pPr algn="just"/>
            <a:endParaRPr lang="ru-RU" dirty="0" smtClean="0"/>
          </a:p>
        </p:txBody>
      </p:sp>
      <p:pic>
        <p:nvPicPr>
          <p:cNvPr id="1025" name="Picture 1" descr="C:\Downloads\56991024_9e94ef57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714488"/>
            <a:ext cx="3061629" cy="4286280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  <a:innerShdw blurRad="63500" dist="50800">
              <a:prstClr val="black">
                <a:alpha val="50000"/>
              </a:prstClr>
            </a:inn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1468" y="428604"/>
            <a:ext cx="8772532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Биография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1214422"/>
            <a:ext cx="5572132" cy="56435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Билл Гейтс (Уильям Генри Гейтс III) - богатейший человек в мире, компьютерный магнат, основатель и владелец корпорации Microsoft. Свою первую компьютерную программу Гейтс создал в 13 лет. Он любит машины, моторные лодки и игру в покер. Он азартен в работе до маниакальности, и страсть к соревнованию увлекает его больше денег. Он никогда не ел дома, потому что не хотел терять время на приготовление пищи. Билл Гейтс родился 28 октября 1955 года в Сиэтле, штат Вашингтон, США. Он был первенцем и единственным сыном в семье известного юриста. Этот скромный, даже застенчивый и слегка несуразный ребенок мечтал стать профессором математики и был совсем не похож на отца - высокого красавца, успешного адвоката. Несмотря на уникальные способности в математике и логике, Гейтс не проявлял лидерских способностей, свойственных его родителям. Они и предполагать не могли, что их сынишка станет настоящей "акулой" мирового бизнеса.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1" name="Picture 3" descr="C:\Documents and Settings\Admin\Рабочий стол\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3143272" cy="464347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1285860"/>
            <a:ext cx="4614866" cy="5357850"/>
          </a:xfrm>
        </p:spPr>
        <p:txBody>
          <a:bodyPr>
            <a:normAutofit/>
          </a:bodyPr>
          <a:lstStyle/>
          <a:p>
            <a:r>
              <a:rPr lang="ru-RU" dirty="0" smtClean="0"/>
              <a:t>    Начальное образование Гейтс получил в общеобразовательной школе Сиэтла, но в 12 лет его перевели в частную </a:t>
            </a:r>
            <a:r>
              <a:rPr lang="ru-RU" dirty="0" err="1" smtClean="0"/>
              <a:t>Lakeside</a:t>
            </a:r>
            <a:r>
              <a:rPr lang="ru-RU" dirty="0" smtClean="0"/>
              <a:t> </a:t>
            </a:r>
            <a:r>
              <a:rPr lang="ru-RU" dirty="0" err="1" smtClean="0"/>
              <a:t>School</a:t>
            </a:r>
            <a:r>
              <a:rPr lang="ru-RU" dirty="0" smtClean="0"/>
              <a:t>. Уже через год Билл создал первую компьютерную программу. Это было время компьютеров-гигантов, которые занимали по объему целые комнаты и были "подвластны" уму лишь научных мужей в белых </a:t>
            </a:r>
            <a:r>
              <a:rPr lang="ru-RU" dirty="0" err="1" smtClean="0"/>
              <a:t>лабораторских</a:t>
            </a:r>
            <a:r>
              <a:rPr lang="ru-RU" dirty="0" smtClean="0"/>
              <a:t> халатах.</a:t>
            </a:r>
            <a:br>
              <a:rPr lang="ru-RU" dirty="0" smtClean="0"/>
            </a:br>
            <a:r>
              <a:rPr lang="ru-RU" dirty="0" smtClean="0"/>
              <a:t>    Уже в колледже Билл Гейтс организовал компанию </a:t>
            </a:r>
            <a:r>
              <a:rPr lang="ru-RU" dirty="0" err="1" smtClean="0"/>
              <a:t>Traf-O-Data</a:t>
            </a:r>
            <a:r>
              <a:rPr lang="ru-RU" dirty="0" smtClean="0"/>
              <a:t>, в которой работали одноклассники будущего магната. Они разрабатывали компьютерные программы для местных властей, рассчитывали графики движения городского транспорта.</a:t>
            </a:r>
          </a:p>
          <a:p>
            <a:endParaRPr lang="ru-RU" dirty="0"/>
          </a:p>
        </p:txBody>
      </p:sp>
      <p:pic>
        <p:nvPicPr>
          <p:cNvPr id="4099" name="Picture 3" descr="C:\Downloads\19844089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3817932" cy="4714908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6087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Образование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142852"/>
            <a:ext cx="7772400" cy="1000132"/>
          </a:xfrm>
        </p:spPr>
        <p:txBody>
          <a:bodyPr/>
          <a:lstStyle/>
          <a:p>
            <a:pPr algn="ctr"/>
            <a:r>
              <a:rPr lang="ru-RU" dirty="0" smtClean="0"/>
              <a:t>Первый успех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214422"/>
            <a:ext cx="8429684" cy="564357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    Ему было 15 лет, когда он написал программу для регулирования уличного движения и заработал на этом проекте 20000 долларов. А в 17 он получил предложение по написанию программного пакета по распределению энергии </a:t>
            </a:r>
            <a:r>
              <a:rPr lang="ru-RU" dirty="0" err="1" smtClean="0"/>
              <a:t>Бонневильской</a:t>
            </a:r>
            <a:r>
              <a:rPr lang="ru-RU" dirty="0" smtClean="0"/>
              <a:t> плотины.</a:t>
            </a:r>
            <a:br>
              <a:rPr lang="ru-RU" dirty="0" smtClean="0"/>
            </a:br>
            <a:r>
              <a:rPr lang="ru-RU" dirty="0" smtClean="0"/>
              <a:t>    Следуя семейной традиции, Билл Гейтс поступил в Гарвард, собираясь стать адвокатом, как и отец. Но он был все ещё такой же замкнутый и необщительный, что абсолютно не подходило для выбранной профессии. Он редко посещал студенческие вечеринки, только у своего близкого друга Стива </a:t>
            </a:r>
            <a:r>
              <a:rPr lang="ru-RU" dirty="0" err="1" smtClean="0"/>
              <a:t>Баллмера</a:t>
            </a:r>
            <a:r>
              <a:rPr lang="ru-RU" dirty="0" smtClean="0"/>
              <a:t>, который в будущем станет президентом Microsoft.</a:t>
            </a:r>
            <a:br>
              <a:rPr lang="ru-RU" dirty="0" smtClean="0"/>
            </a:br>
            <a:r>
              <a:rPr lang="ru-RU" dirty="0" smtClean="0"/>
              <a:t>    В декабре 1974 года Гейтс увидел компьютер за $397, который, по словам его друга Аллена, мог бы собрать любой. Единственное, чего не хватало машине было программное обеспечение.</a:t>
            </a:r>
          </a:p>
          <a:p>
            <a:r>
              <a:rPr lang="ru-RU" dirty="0" smtClean="0"/>
              <a:t>    Гейтс и Аллен связались с представителями фирмы M.I.T.S, предложив им программное обеспечение (версию BASIC) для их компьютера </a:t>
            </a:r>
            <a:r>
              <a:rPr lang="ru-RU" dirty="0" err="1" smtClean="0"/>
              <a:t>Altair</a:t>
            </a:r>
            <a:r>
              <a:rPr lang="ru-RU" dirty="0" smtClean="0"/>
              <a:t> 8800. Этот вариант устроил менеджеров, которые предложили молодым людям работать над написанием языков программирования. Парочка уехала в </a:t>
            </a:r>
            <a:r>
              <a:rPr lang="ru-RU" dirty="0" err="1" smtClean="0"/>
              <a:t>Нью-Мехико</a:t>
            </a:r>
            <a:r>
              <a:rPr lang="ru-RU" dirty="0" smtClean="0"/>
              <a:t>, где и началась история </a:t>
            </a:r>
            <a:r>
              <a:rPr lang="ru-RU" dirty="0" err="1" smtClean="0"/>
              <a:t>Micro-soft</a:t>
            </a:r>
            <a:r>
              <a:rPr lang="ru-RU" dirty="0" smtClean="0"/>
              <a:t> (тире они убрали позже).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357166"/>
            <a:ext cx="7772400" cy="1014426"/>
          </a:xfrm>
        </p:spPr>
        <p:txBody>
          <a:bodyPr/>
          <a:lstStyle/>
          <a:p>
            <a:pPr algn="ctr"/>
            <a:r>
              <a:rPr lang="ru-RU" dirty="0" smtClean="0"/>
              <a:t>Как все начиналось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1500174"/>
            <a:ext cx="4714908" cy="521497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    Первые пять заказчиков Microsoft обанкротились, но ребята не отчаивались и в 1979 году возвратились в Сиэтл. В том году Гейтс был отчислен из университета за прогулы и неуспеваемость, но этот факт не сильно расстроил горе-студента, поскольку ему поступило предложение от IBM создать операционную систему для первого в мире персонального компьютера.</a:t>
            </a:r>
          </a:p>
          <a:p>
            <a:r>
              <a:rPr lang="ru-RU" dirty="0" smtClean="0"/>
              <a:t>    Гейтс приобрел систему QDOS (</a:t>
            </a:r>
            <a:r>
              <a:rPr lang="ru-RU" dirty="0" err="1" smtClean="0"/>
              <a:t>Quick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Dirty</a:t>
            </a:r>
            <a:r>
              <a:rPr lang="ru-RU" dirty="0" smtClean="0"/>
              <a:t> </a:t>
            </a:r>
            <a:r>
              <a:rPr lang="ru-RU" dirty="0" err="1" smtClean="0"/>
              <a:t>Operating</a:t>
            </a:r>
            <a:r>
              <a:rPr lang="ru-RU" dirty="0" smtClean="0"/>
              <a:t> </a:t>
            </a:r>
            <a:r>
              <a:rPr lang="ru-RU" dirty="0" err="1" smtClean="0"/>
              <a:t>System</a:t>
            </a:r>
            <a:r>
              <a:rPr lang="ru-RU" dirty="0" smtClean="0"/>
              <a:t>) за $50.000, изменил название на MS-DOS и продал лицензию IBM. Вырученные деньги позволили Microsoft работать в течение нескольких лет. Презентация нового компьютера IBM с программным обеспечением Microsoft создала настоящую сенсацию на рынке. Многие компании начали обращаться к Microsoft за лицензией.</a:t>
            </a:r>
            <a:br>
              <a:rPr lang="ru-RU" dirty="0" smtClean="0"/>
            </a:br>
            <a:r>
              <a:rPr lang="ru-RU" dirty="0" smtClean="0"/>
              <a:t>  </a:t>
            </a:r>
            <a:endParaRPr lang="ru-RU" dirty="0"/>
          </a:p>
        </p:txBody>
      </p:sp>
      <p:pic>
        <p:nvPicPr>
          <p:cNvPr id="5122" name="Picture 2" descr="gates_all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571612"/>
            <a:ext cx="3322630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14290"/>
            <a:ext cx="7772400" cy="857256"/>
          </a:xfrm>
        </p:spPr>
        <p:txBody>
          <a:bodyPr/>
          <a:lstStyle/>
          <a:p>
            <a:pPr algn="ctr"/>
            <a:r>
              <a:rPr lang="ru-RU" dirty="0" smtClean="0"/>
              <a:t>Развитие Microsoft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57620" y="1357298"/>
            <a:ext cx="5286380" cy="550070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    Microsoft продолжал захватывать мировой рынок, выпустив приложения Microsoft </a:t>
            </a:r>
            <a:r>
              <a:rPr lang="ru-RU" dirty="0" err="1" smtClean="0"/>
              <a:t>Word</a:t>
            </a:r>
            <a:r>
              <a:rPr lang="ru-RU" dirty="0" smtClean="0"/>
              <a:t> и Microsoft </a:t>
            </a:r>
            <a:r>
              <a:rPr lang="ru-RU" dirty="0" err="1" smtClean="0"/>
              <a:t>Excel</a:t>
            </a:r>
            <a:r>
              <a:rPr lang="ru-RU" dirty="0" smtClean="0"/>
              <a:t>. Благодаря компании </a:t>
            </a:r>
            <a:r>
              <a:rPr lang="ru-RU" dirty="0" err="1" smtClean="0"/>
              <a:t>Corbis</a:t>
            </a:r>
            <a:r>
              <a:rPr lang="ru-RU" dirty="0" smtClean="0"/>
              <a:t>, входившей в корпорацию Microsoft, Гейтс получил огромную фото-картотеку </a:t>
            </a:r>
            <a:r>
              <a:rPr lang="ru-RU" dirty="0" err="1" smtClean="0"/>
              <a:t>Беттмана</a:t>
            </a:r>
            <a:r>
              <a:rPr lang="ru-RU" dirty="0" smtClean="0"/>
              <a:t> и других фотографов. Фотографии использовались для рассылки в электронном виде.</a:t>
            </a:r>
            <a:br>
              <a:rPr lang="ru-RU" dirty="0" smtClean="0"/>
            </a:br>
            <a:r>
              <a:rPr lang="ru-RU" dirty="0" smtClean="0"/>
              <a:t>    В 1986 году Microsoft было преобразовано в акционерное общество открытого типа. В том же году Билл Гейтс стал миллиардером, тогда ему был 31 год. На следующий год Microsoft представила на рынке первую версию </a:t>
            </a:r>
            <a:r>
              <a:rPr lang="ru-RU" dirty="0" err="1" smtClean="0"/>
              <a:t>Windows</a:t>
            </a:r>
            <a:r>
              <a:rPr lang="ru-RU" dirty="0" smtClean="0"/>
              <a:t>, и уже в 1993 году общий объем продаж </a:t>
            </a:r>
            <a:r>
              <a:rPr lang="ru-RU" dirty="0" err="1" smtClean="0"/>
              <a:t>Windows</a:t>
            </a:r>
            <a:r>
              <a:rPr lang="ru-RU" dirty="0" smtClean="0"/>
              <a:t> в месяц превысил один миллион. В 1995 году появились Windows95, и за две недели были проданы семь миллионов копий.</a:t>
            </a:r>
            <a:br>
              <a:rPr lang="ru-RU" dirty="0" smtClean="0"/>
            </a:br>
            <a:r>
              <a:rPr lang="ru-RU" dirty="0" smtClean="0"/>
              <a:t>    Программное обеспечение Microsoft стало настолько широко используемым, что компания попала в поле зрения американского антимонопольного комитета, который несколько раз пытался инициировать дело по принудительному дроблению монополии Гейтса. Пока что тщетно.</a:t>
            </a:r>
            <a:br>
              <a:rPr lang="ru-RU" dirty="0" smtClean="0"/>
            </a:br>
            <a:r>
              <a:rPr lang="ru-RU" dirty="0" smtClean="0"/>
              <a:t>    В 1995 году политика Microsoft была изменена в корне - основной упор стал делаться на интернет.</a:t>
            </a:r>
            <a:endParaRPr lang="ru-RU" dirty="0"/>
          </a:p>
        </p:txBody>
      </p:sp>
      <p:pic>
        <p:nvPicPr>
          <p:cNvPr id="6146" name="Picture 2" descr="C:\Downloads\microsoft_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3571900" cy="5429264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85728"/>
            <a:ext cx="7772400" cy="871550"/>
          </a:xfrm>
        </p:spPr>
        <p:txBody>
          <a:bodyPr/>
          <a:lstStyle/>
          <a:p>
            <a:pPr algn="ctr"/>
            <a:r>
              <a:rPr lang="ru-RU" dirty="0" smtClean="0"/>
              <a:t>Жизнь </a:t>
            </a:r>
            <a:r>
              <a:rPr lang="ru-RU" dirty="0" err="1" smtClean="0"/>
              <a:t>билла</a:t>
            </a:r>
            <a:r>
              <a:rPr lang="ru-RU" dirty="0" smtClean="0"/>
              <a:t> </a:t>
            </a:r>
            <a:r>
              <a:rPr lang="ru-RU" dirty="0" err="1" smtClean="0"/>
              <a:t>гейтса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1500174"/>
            <a:ext cx="4186238" cy="507209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Билл Гейтс, самый богатый человек в мире, был, пожалуй, и самым завидным женихом. Но в 1994 году он женился на </a:t>
            </a:r>
            <a:r>
              <a:rPr lang="ru-RU" dirty="0" err="1" smtClean="0"/>
              <a:t>Мелинде</a:t>
            </a:r>
            <a:r>
              <a:rPr lang="ru-RU" dirty="0" smtClean="0"/>
              <a:t> Френч, менеджере Microsoft, от которой у него родились двое детей - дочка Дженнифер в 1996 году и сын </a:t>
            </a:r>
            <a:r>
              <a:rPr lang="ru-RU" dirty="0" err="1" smtClean="0"/>
              <a:t>Рори</a:t>
            </a:r>
            <a:r>
              <a:rPr lang="ru-RU" dirty="0" smtClean="0"/>
              <a:t> в 1999. Интересно, что по условиям </a:t>
            </a:r>
            <a:r>
              <a:rPr lang="ru-RU" dirty="0" err="1" smtClean="0"/>
              <a:t>браного</a:t>
            </a:r>
            <a:r>
              <a:rPr lang="ru-RU" dirty="0" smtClean="0"/>
              <a:t> договора, Гейтс обязуется выплачивать $ 10 млн. за каждого их совместного ребенка.     С появлением семьи, Гейтс стал больше внимания уделять благотворительности. Один миллиард долларов был вложен в стипендии, которые Microsoft предоставляет талантливым, но необеспеченным студентам (</a:t>
            </a:r>
            <a:r>
              <a:rPr lang="ru-RU" dirty="0" err="1" smtClean="0"/>
              <a:t>Gates</a:t>
            </a:r>
            <a:r>
              <a:rPr lang="ru-RU" dirty="0" smtClean="0"/>
              <a:t> </a:t>
            </a:r>
            <a:r>
              <a:rPr lang="ru-RU" dirty="0" err="1" smtClean="0"/>
              <a:t>Millennium</a:t>
            </a:r>
            <a:r>
              <a:rPr lang="ru-RU" dirty="0" smtClean="0"/>
              <a:t> </a:t>
            </a:r>
            <a:r>
              <a:rPr lang="ru-RU" dirty="0" err="1" smtClean="0"/>
              <a:t>Scholarship</a:t>
            </a:r>
            <a:r>
              <a:rPr lang="ru-RU" dirty="0" smtClean="0"/>
              <a:t> </a:t>
            </a:r>
            <a:r>
              <a:rPr lang="ru-RU" dirty="0" err="1" smtClean="0"/>
              <a:t>Program</a:t>
            </a:r>
            <a:r>
              <a:rPr lang="ru-RU" dirty="0" smtClean="0"/>
              <a:t>); $ 750.000 Гейтс вложил в программу по развитию вакцинации (</a:t>
            </a:r>
            <a:r>
              <a:rPr lang="ru-RU" dirty="0" err="1" smtClean="0"/>
              <a:t>Global</a:t>
            </a:r>
            <a:r>
              <a:rPr lang="ru-RU" dirty="0" smtClean="0"/>
              <a:t> </a:t>
            </a:r>
            <a:r>
              <a:rPr lang="ru-RU" dirty="0" err="1" smtClean="0"/>
              <a:t>Alliance</a:t>
            </a:r>
            <a:r>
              <a:rPr lang="ru-RU" dirty="0" smtClean="0"/>
              <a:t> </a:t>
            </a:r>
            <a:r>
              <a:rPr lang="ru-RU" dirty="0" err="1" smtClean="0"/>
              <a:t>for</a:t>
            </a:r>
            <a:r>
              <a:rPr lang="ru-RU" dirty="0" smtClean="0"/>
              <a:t> </a:t>
            </a:r>
            <a:r>
              <a:rPr lang="ru-RU" dirty="0" err="1" smtClean="0"/>
              <a:t>Vaccines</a:t>
            </a:r>
            <a:r>
              <a:rPr lang="ru-RU" dirty="0" smtClean="0"/>
              <a:t> </a:t>
            </a:r>
            <a:r>
              <a:rPr lang="ru-RU" dirty="0" err="1" smtClean="0"/>
              <a:t>and</a:t>
            </a:r>
            <a:r>
              <a:rPr lang="ru-RU" dirty="0" smtClean="0"/>
              <a:t> </a:t>
            </a:r>
            <a:r>
              <a:rPr lang="ru-RU" dirty="0" err="1" smtClean="0"/>
              <a:t>Immunization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027" name="Picture 3" descr="C:\Downloads\n68296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643050"/>
            <a:ext cx="3500462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357430"/>
            <a:ext cx="8715436" cy="3357610"/>
          </a:xfrm>
        </p:spPr>
        <p:txBody>
          <a:bodyPr/>
          <a:lstStyle/>
          <a:p>
            <a:pPr algn="ctr"/>
            <a:r>
              <a:rPr lang="ru-RU" sz="2400" b="0" dirty="0" smtClean="0"/>
              <a:t>МАТЕРИАЛЫ  ДЛЯ ПРЕЗЕНТАЦИИ  ВЗЯТЫ ИЗ  ИНТЕРНЕТА.</a:t>
            </a:r>
            <a:br>
              <a:rPr lang="ru-RU" sz="2400" b="0" dirty="0" smtClean="0"/>
            </a:br>
            <a:r>
              <a:rPr lang="ru-RU" sz="2400" b="0" dirty="0"/>
              <a:t/>
            </a:r>
            <a:br>
              <a:rPr lang="ru-RU" sz="2400" b="0" dirty="0"/>
            </a:br>
            <a:endParaRPr lang="ru-RU" sz="24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155E4-EEFE-478A-A7DA-143002C7420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47</TotalTime>
  <Words>267</Words>
  <Application>Microsoft Office PowerPoint</Application>
  <PresentationFormat>Экран (4:3)</PresentationFormat>
  <Paragraphs>33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</vt:lpstr>
      <vt:lpstr>Билл (Вильям) Гейтс </vt:lpstr>
      <vt:lpstr>Биография </vt:lpstr>
      <vt:lpstr>Образование </vt:lpstr>
      <vt:lpstr>Первый успех</vt:lpstr>
      <vt:lpstr>Как все начиналось</vt:lpstr>
      <vt:lpstr>Развитие Microsoft</vt:lpstr>
      <vt:lpstr>Жизнь билла гейтса</vt:lpstr>
      <vt:lpstr>МАТЕРИАЛЫ  ДЛЯ ПРЕЗЕНТАЦИИ  ВЗЯТЫ ИЗ  ИНТЕРНЕТА.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Билл (Вильям) Гейтс</dc:title>
  <dc:creator>Admin</dc:creator>
  <cp:lastModifiedBy>Admin</cp:lastModifiedBy>
  <cp:revision>11</cp:revision>
  <dcterms:created xsi:type="dcterms:W3CDTF">2010-11-28T16:57:32Z</dcterms:created>
  <dcterms:modified xsi:type="dcterms:W3CDTF">2020-03-30T08:29:35Z</dcterms:modified>
</cp:coreProperties>
</file>