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Презентация по информатике &quot;Устройство, принцип работы и правило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187" y="0"/>
            <a:ext cx="9157187" cy="666936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51520" y="332656"/>
            <a:ext cx="80648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 сынып</a:t>
            </a:r>
            <a:br>
              <a:rPr lang="kk-KZ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Қазақстан тарихы </a:t>
            </a:r>
            <a:r>
              <a:rPr lang="kk-KZ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(жаратылыстану бағыты)</a:t>
            </a:r>
          </a:p>
          <a:p>
            <a:pPr algn="ctr"/>
            <a:r>
              <a:rPr lang="kk-KZ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§53.Қазақ халқының материалдық мәдениеті және қолданбалы өнері.</a:t>
            </a:r>
          </a:p>
        </p:txBody>
      </p:sp>
      <p:sp>
        <p:nvSpPr>
          <p:cNvPr id="9" name="Содержимое 2"/>
          <p:cNvSpPr txBox="1">
            <a:spLocks/>
          </p:cNvSpPr>
          <p:nvPr/>
        </p:nvSpPr>
        <p:spPr>
          <a:xfrm>
            <a:off x="395536" y="285293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БҮГІНГІ САБАҚТА: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kk-KZ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Материалдық мәдениет;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kk-KZ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Қазақ халқының дәстүрлі баспанасы;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kk-KZ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Киіз үйдің нышаны</a:t>
            </a:r>
            <a:r>
              <a:rPr kumimoji="0" lang="kk-KZ" sz="3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Презентация по информатике &quot;Устройство, принцип работы и правило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187" y="0"/>
            <a:ext cx="9157187" cy="66693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29600" cy="1872208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/>
              <a:t/>
            </a:r>
            <a:br>
              <a:rPr lang="kk-KZ" dirty="0" smtClean="0"/>
            </a:b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04664"/>
            <a:ext cx="792088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НАЗАР АУДАРЫҢЫЗ!</a:t>
            </a:r>
            <a:endParaRPr lang="kk-KZ" sz="32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Халықтың (этностың) материалдық мәдениеті дегеніміз-халық жасаған материалдық құндылықтар жиынтығы.</a:t>
            </a:r>
          </a:p>
          <a:p>
            <a:endParaRPr lang="kk-KZ" sz="32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Материалдық мәдениет</a:t>
            </a:r>
          </a:p>
          <a:p>
            <a:r>
              <a:rPr lang="kk-KZ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kk-KZ" sz="32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жәдігерлерден            технологиялардан</a:t>
            </a:r>
          </a:p>
          <a:p>
            <a:pPr algn="ctr"/>
            <a:r>
              <a:rPr lang="kk-KZ" sz="3200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(баспана, киім-кешек, әшекейлер, қару-жарақ, қолданбалы өнер заттары, тағам, ыдыс-аяқ және т.б.)</a:t>
            </a:r>
          </a:p>
          <a:p>
            <a:endParaRPr lang="kk-KZ" sz="32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solidFill>
                <a:srgbClr val="0000CC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 rot="3094306">
            <a:off x="3312303" y="3166948"/>
            <a:ext cx="484632" cy="12463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 rot="19074309">
            <a:off x="5287290" y="3214655"/>
            <a:ext cx="484632" cy="12463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КИІЗ ҮЙ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http://www.syrboyi.kz/uploads/posts/2017-03/1490328015_kiz-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908720"/>
            <a:ext cx="5629275" cy="3933826"/>
          </a:xfrm>
          <a:prstGeom prst="rect">
            <a:avLst/>
          </a:prstGeom>
          <a:noFill/>
        </p:spPr>
      </p:pic>
      <p:sp>
        <p:nvSpPr>
          <p:cNvPr id="5" name="Стрелка вниз 4"/>
          <p:cNvSpPr/>
          <p:nvPr/>
        </p:nvSpPr>
        <p:spPr>
          <a:xfrm rot="3841857" flipH="1">
            <a:off x="5245256" y="448370"/>
            <a:ext cx="270390" cy="10955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868144" y="404664"/>
            <a:ext cx="208823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ШАҢЫРАҚ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00192" y="908720"/>
            <a:ext cx="208823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УЫҚ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 rot="3590449" flipH="1">
            <a:off x="6068609" y="1298406"/>
            <a:ext cx="270390" cy="10955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3841857" flipH="1">
            <a:off x="5636560" y="794349"/>
            <a:ext cx="270390" cy="10955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732240" y="1340768"/>
            <a:ext cx="208823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КЕРЕГЕ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055768" y="1772816"/>
            <a:ext cx="2088232" cy="3600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ЕСІК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 rot="3590449" flipH="1">
            <a:off x="7714672" y="1977171"/>
            <a:ext cx="270390" cy="10955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8828717" flipH="1">
            <a:off x="2621440" y="621696"/>
            <a:ext cx="270390" cy="10955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332656"/>
            <a:ext cx="2088232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КИІЗ ЖАБЫН туырлық, үзік</a:t>
            </a:r>
          </a:p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түндік, киіз есік</a:t>
            </a:r>
          </a:p>
          <a:p>
            <a:pPr algn="ctr"/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1772816"/>
            <a:ext cx="1979712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Бекіту бауларына</a:t>
            </a:r>
          </a:p>
          <a:p>
            <a:pPr algn="ctr"/>
            <a:r>
              <a:rPr lang="kk-KZ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жылқының қылы, қой жүні және қайыс қолданылады</a:t>
            </a:r>
          </a:p>
          <a:p>
            <a:pPr algn="ctr"/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187624" y="5013176"/>
            <a:ext cx="6984776" cy="10081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Киіз үй кеңістігі 5 бөлікке бөлінеді: ошақ, қонақтарға арналған орын, ер кісілерге арналған, әйелдерге арналған бөлік, босаға.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72000" y="3717032"/>
            <a:ext cx="504056" cy="28803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635896" y="3501008"/>
            <a:ext cx="504056" cy="28803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499992" y="4293096"/>
            <a:ext cx="504056" cy="28803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148064" y="3284984"/>
            <a:ext cx="504056" cy="28803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156176" y="3933056"/>
            <a:ext cx="504056" cy="288032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Презентация по информатике &quot;Устройство, принцип работы и правило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187" y="0"/>
            <a:ext cx="9157187" cy="6669360"/>
          </a:xfrm>
          <a:prstGeom prst="rect">
            <a:avLst/>
          </a:prstGeom>
          <a:noFill/>
        </p:spPr>
      </p:pic>
      <p:pic>
        <p:nvPicPr>
          <p:cNvPr id="16388" name="Picture 4" descr="Вопросительный знак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548680"/>
            <a:ext cx="3771900" cy="563880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323528" y="1628800"/>
            <a:ext cx="4644008" cy="36724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kk-KZ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Материалдық мәдениет дегеніміз не?</a:t>
            </a:r>
          </a:p>
          <a:p>
            <a:pPr algn="ctr"/>
            <a:endParaRPr lang="kk-KZ" sz="32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Char char="Ø"/>
            </a:pPr>
            <a:r>
              <a:rPr lang="kk-KZ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Киіз үй кеңістігі неше бөлікке бөлінеді?</a:t>
            </a:r>
          </a:p>
          <a:p>
            <a:pPr algn="ctr"/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Презентация по информатике &quot;Устройство, принцип работы и правило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7187" cy="666936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ТАПСЫРМА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Көшпелілерде баспаналардың тағы қандай үлгілері кездеседі?</a:t>
            </a:r>
          </a:p>
          <a:p>
            <a:r>
              <a:rPr lang="kk-KZ" sz="44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Киіз үйді өнертабысқа жатқыза аласыз ба? </a:t>
            </a:r>
            <a:endParaRPr lang="ru-RU" sz="44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 l="1634" t="17113" r="64052" b="70987"/>
          <a:stretch>
            <a:fillRect/>
          </a:stretch>
        </p:blipFill>
        <p:spPr bwMode="auto">
          <a:xfrm>
            <a:off x="971600" y="980728"/>
            <a:ext cx="324036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23528" y="3140968"/>
            <a:ext cx="4114800" cy="490066"/>
          </a:xfrm>
        </p:spPr>
        <p:txBody>
          <a:bodyPr>
            <a:normAutofit/>
          </a:bodyPr>
          <a:lstStyle/>
          <a:p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қпараттық танымдық портал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 l="18116" t="20858" r="69902" b="60739"/>
          <a:stretch>
            <a:fillRect/>
          </a:stretch>
        </p:blipFill>
        <p:spPr bwMode="auto">
          <a:xfrm>
            <a:off x="3059832" y="3717032"/>
            <a:ext cx="273630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6944" t="9259" r="84375" b="79630"/>
          <a:stretch>
            <a:fillRect/>
          </a:stretch>
        </p:blipFill>
        <p:spPr bwMode="auto">
          <a:xfrm>
            <a:off x="5076056" y="764704"/>
            <a:ext cx="2646294" cy="2160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427984" y="3140968"/>
            <a:ext cx="4590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sz="24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оқыту </a:t>
            </a:r>
            <a:r>
              <a:rPr lang="ru-RU" sz="24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платформасы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144</Words>
  <Application>Microsoft Office PowerPoint</Application>
  <PresentationFormat>Экран (4:3)</PresentationFormat>
  <Paragraphs>40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   </vt:lpstr>
      <vt:lpstr>КИІЗ ҮЙ</vt:lpstr>
      <vt:lpstr>Слайд 4</vt:lpstr>
      <vt:lpstr>ТАПСЫРМА</vt:lpstr>
      <vt:lpstr>ақпараттық танымдық портал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16</cp:revision>
  <dcterms:created xsi:type="dcterms:W3CDTF">2020-03-20T13:15:14Z</dcterms:created>
  <dcterms:modified xsi:type="dcterms:W3CDTF">2020-03-20T22:07:10Z</dcterms:modified>
</cp:coreProperties>
</file>