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301" r:id="rId4"/>
    <p:sldId id="258" r:id="rId5"/>
    <p:sldId id="259" r:id="rId6"/>
    <p:sldId id="272" r:id="rId7"/>
    <p:sldId id="293" r:id="rId8"/>
    <p:sldId id="302" r:id="rId9"/>
    <p:sldId id="298" r:id="rId10"/>
    <p:sldId id="263" r:id="rId11"/>
    <p:sldId id="29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31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0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4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1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8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46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6375C-9427-4272-9FDC-03258B8211A1}" type="datetimeFigureOut">
              <a:rPr lang="ru-RU" smtClean="0"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8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252" y="682388"/>
            <a:ext cx="11395880" cy="4503760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класс: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Казахстана, 6-класс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Казахского ханства в XVI – XVII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веках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политика Казахского ханства при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1-урок)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49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16714" y="2776503"/>
            <a:ext cx="45361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«Горячий стул»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4417255"/>
            <a:ext cx="2133600" cy="2440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ÐÐ°ÑÑÐ¸Ð½ÐºÐ¸ Ð¿Ð¾ Ð·Ð°Ð¿ÑÐ¾ÑÑ Ð²Ð¾Ð¿ÑÐ¾ÑÐ¸ÑÐµÐ»ÑÐ½ÑÐ¹ Ð·Ð½Ð°Ð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98" y="2776503"/>
            <a:ext cx="3436819" cy="4081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47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894" y="2051715"/>
            <a:ext cx="11324492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краткое эссе (50-60 слов) на тему </a:t>
            </a: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kk-KZ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 хана в возрождении Казахского </a:t>
            </a:r>
            <a:r>
              <a:rPr lang="kk-K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ханства»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ÐÐ°ÑÑÐ¸Ð½ÐºÐ¸ Ð¿Ð¾ Ð·Ð°Ð¿ÑÐ¾ÑÑ ÐºÐ°ÑÑÐ¸Ð½ÐºÐ° Ð´ÑÐ¼Ð°ÑÑÐ¸Ð¸ ÑÐµÐ»Ð¾Ð²ÐµÑÐµÐ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775" y="4403189"/>
            <a:ext cx="2471225" cy="2454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7699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6359857" y="2227686"/>
            <a:ext cx="5322626" cy="1122619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был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хан?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86853" y="715645"/>
            <a:ext cx="4995081" cy="1235985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после смерти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хана?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264322" y="347155"/>
            <a:ext cx="5295332" cy="1168514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началось возрождение казахской государственности?</a:t>
            </a:r>
          </a:p>
        </p:txBody>
      </p:sp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34269"/>
            <a:ext cx="6059606" cy="39237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6564574" y="4250618"/>
            <a:ext cx="5322626" cy="1313076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Опишите положение Казахского ханства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782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1862" y="1355538"/>
            <a:ext cx="951249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 п</a:t>
            </a:r>
            <a:r>
              <a:rPr lang="kk-KZ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очему время правления Хакназар хана называют периодом возрождения казахской государственности?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ÐÐ°ÑÑÐ¸Ð½ÐºÐ¸ Ð¿Ð¾ Ð·Ð°Ð¿ÑÐ¾ÑÑ Ð·Ð°Ð´ÑÐ¼Ð°Ð²ÑÐ¸Ð¹ÑÑ ÑÐµÐ»Ð¾Ð²Ðµ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899" y="3439236"/>
            <a:ext cx="2693157" cy="34187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7254"/>
            <a:ext cx="2770496" cy="30707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458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0458" y="416721"/>
            <a:ext cx="108454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политика Казахского ханства при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вопрос: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время правления Хакназар хана называют периодом возрождения казахской государственности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0" hangingPunct="0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обучения: </a:t>
            </a:r>
            <a:b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6.3.1.10 – определять роль казахских ханов в укреплении государства; 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6.3.2.6 – анализировать внешнюю политику казахских ханов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275" y="-1"/>
            <a:ext cx="2283725" cy="17878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130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974" y="2780779"/>
            <a:ext cx="10515600" cy="1325563"/>
          </a:xfrm>
        </p:spPr>
        <p:txBody>
          <a:bodyPr>
            <a:noAutofit/>
          </a:bodyPr>
          <a:lstStyle/>
          <a:p>
            <a:pPr lvl="0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Описывают состояние Казахского ханства до и после прихода к власти Хакнахар хана;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исторические события казахского государства в период правления Хакназар хана;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Сравнительно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политическую карту Казахского ханства в период начала и середины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века.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469" y="0"/>
            <a:ext cx="1942531" cy="1897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8540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2198" y="931871"/>
            <a:ext cx="7956644" cy="8874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политики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Хакназара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хана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2955" y="2093052"/>
            <a:ext cx="5227093" cy="45397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текстом: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Описать состояние Казахского ханства после смерти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Определить главную цель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Определить не менее 3-х факторов возрождения казахского государства с приходом к власти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Определить основные направления хана во внешней политике.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54891" y="2093052"/>
            <a:ext cx="5991364" cy="45397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Приводят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3-х аргументов, описывающие ослабление казахского народа после смерти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Анализируют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формулируют основную цель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Определяют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3-х значимых аргумента, доказывающих возрождения казахского государства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Определяют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внешней политики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</p:txBody>
      </p:sp>
      <p:pic>
        <p:nvPicPr>
          <p:cNvPr id="9" name="Рисунок 8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968" y="-1"/>
            <a:ext cx="2411816" cy="19516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3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35425" y="1985746"/>
            <a:ext cx="4786951" cy="442870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контурной картой: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Определить территорию Казахского ханства до прихода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Обозначить земли казахов под властью сына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Показать на карте государства, граничившие с Казахским ханством в период правления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</a:t>
            </a:r>
            <a:r>
              <a:rPr lang="ru-RU" sz="2400" dirty="0"/>
              <a:t>.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93326" y="722949"/>
            <a:ext cx="6974005" cy="96937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контурной картой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86149" y="1917509"/>
            <a:ext cx="6796586" cy="4647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 контурной карте синим цветом карандаша отметить территорию казахов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 карте отметить красным цветом карандаша территорию Казахского ханства после смерти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Обозначить зеленым цветом карандаша земли, присоединенные к казахскому государству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Определить на карте соседние государства, граничившие с Казахским ханством.</a:t>
            </a:r>
          </a:p>
        </p:txBody>
      </p:sp>
      <p:pic>
        <p:nvPicPr>
          <p:cNvPr id="10" name="Рисунок 9" descr="ÐÐ°ÑÑÐ¸Ð½ÐºÐ¸ Ð¿Ð¾ Ð·Ð°Ð¿ÑÐ¾ÑÑ Ð²Ð¾Ð¿ÑÐ¾ÑÐ¸ÑÐµÐ»ÑÐ½ÑÐ¹ Ð·Ð½Ð°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3304" y="92122"/>
            <a:ext cx="178943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1181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09433" y="78433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Индивидуальная/парная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653807"/>
              </p:ext>
            </p:extLst>
          </p:nvPr>
        </p:nvGraphicFramePr>
        <p:xfrm>
          <a:off x="545911" y="2016204"/>
          <a:ext cx="11259405" cy="456514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275463"/>
                <a:gridCol w="4694830"/>
                <a:gridCol w="328911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Казахское ханство до прихода к власти </a:t>
                      </a:r>
                      <a:r>
                        <a:rPr lang="ru-RU" sz="24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Хакназар</a:t>
                      </a: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хана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Линии сравнения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Казахское ханство после прихода к власти </a:t>
                      </a:r>
                      <a:r>
                        <a:rPr lang="ru-RU" sz="24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Хакназар</a:t>
                      </a: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хана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Внутреннее политическое положение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Внешнее политическое положение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структура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92874" y="885825"/>
            <a:ext cx="9348717" cy="8874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Сранвительный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положения Казахского ханства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814" y="0"/>
            <a:ext cx="1771650" cy="1771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541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64275" y="1160060"/>
            <a:ext cx="9048465" cy="369854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время правления Хакназар хана называют периодом возрождения казахской государственности?</a:t>
            </a:r>
            <a:endParaRPr lang="ru-RU" sz="4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ÐÐ°ÑÑÐ¸Ð½ÐºÐ¸ Ð¿Ð¾ Ð·Ð°Ð¿ÑÐ¾ÑÑ Ð²Ð¾Ð¿ÑÐ¾ÑÐ¸ÑÐµÐ»ÑÐ½ÑÐ¹ Ð·Ð½Ð°Ð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9672"/>
            <a:ext cx="1937982" cy="1808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264994"/>
            <a:ext cx="1524000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5634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376</Words>
  <Application>Microsoft Office PowerPoint</Application>
  <PresentationFormat>Широкоэкранный</PresentationFormat>
  <Paragraphs>52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Предмет, класс: История Казахстана, 6-класс  Раздел: Развитие Казахского ханства в XVI – XVII веках  Тема: Внешняя политика Казахского ханства при Хакназар хане (1-урок)</vt:lpstr>
      <vt:lpstr>Презентация PowerPoint</vt:lpstr>
      <vt:lpstr>Презентация PowerPoint</vt:lpstr>
      <vt:lpstr>Презентация PowerPoint</vt:lpstr>
      <vt:lpstr>Критерии оценивания: - Описывают состояние Казахского ханства до и после прихода к власти Хакнахар хана; - Анализируют ключевые исторические события казахского государства в период правления Хакназар хана; - Сравнительно анализируют политическую карту Казахского ханства в период начала и середины XVI века.</vt:lpstr>
      <vt:lpstr>Групповая работа. Задание №1</vt:lpstr>
      <vt:lpstr>Индивидуальная работа. Задание №2</vt:lpstr>
      <vt:lpstr>Индивидуальная/парная работа. Задание №3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класс: История Казахстана, 6-класс  Раздел: Казахстан в VI – IX вв.   Тема: Раннесредневековые государства на территории Казахстана</dc:title>
  <dc:creator>Асель</dc:creator>
  <cp:lastModifiedBy>Асель</cp:lastModifiedBy>
  <cp:revision>88</cp:revision>
  <dcterms:created xsi:type="dcterms:W3CDTF">2018-07-16T09:09:57Z</dcterms:created>
  <dcterms:modified xsi:type="dcterms:W3CDTF">2018-11-17T06:19:31Z</dcterms:modified>
</cp:coreProperties>
</file>