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64" r:id="rId4"/>
    <p:sldId id="271" r:id="rId5"/>
    <p:sldId id="273" r:id="rId6"/>
    <p:sldId id="274" r:id="rId7"/>
    <p:sldId id="275" r:id="rId8"/>
    <p:sldId id="269" r:id="rId9"/>
    <p:sldId id="276" r:id="rId10"/>
    <p:sldId id="27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86" autoAdjust="0"/>
  </p:normalViewPr>
  <p:slideViewPr>
    <p:cSldViewPr>
      <p:cViewPr>
        <p:scale>
          <a:sx n="58" d="100"/>
          <a:sy n="58" d="100"/>
        </p:scale>
        <p:origin x="-846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343D0F-B064-41E4-A88A-D79B129376BC}" type="doc">
      <dgm:prSet loTypeId="urn:microsoft.com/office/officeart/2005/8/layout/pyramid2" loCatId="pyramid" qsTypeId="urn:microsoft.com/office/officeart/2005/8/quickstyle/simple3" qsCatId="simple" csTypeId="urn:microsoft.com/office/officeart/2005/8/colors/colorful3" csCatId="colorful" phldr="1"/>
      <dgm:spPr/>
    </dgm:pt>
    <dgm:pt modelId="{27E63D22-F7D2-4353-BF67-52FCD8109E5C}">
      <dgm:prSet phldrT="[Текст]" phldr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dirty="0"/>
        </a:p>
      </dgm:t>
    </dgm:pt>
    <dgm:pt modelId="{AC22ABD5-C04A-478C-A69E-80C11B01E54F}" type="parTrans" cxnId="{9B929785-BF9B-47C4-B47A-F038E87B4D79}">
      <dgm:prSet/>
      <dgm:spPr/>
      <dgm:t>
        <a:bodyPr/>
        <a:lstStyle/>
        <a:p>
          <a:endParaRPr lang="ru-RU"/>
        </a:p>
      </dgm:t>
    </dgm:pt>
    <dgm:pt modelId="{60722FC1-66EA-4210-93F4-3A7C9A4540AB}" type="sibTrans" cxnId="{9B929785-BF9B-47C4-B47A-F038E87B4D79}">
      <dgm:prSet/>
      <dgm:spPr/>
      <dgm:t>
        <a:bodyPr/>
        <a:lstStyle/>
        <a:p>
          <a:endParaRPr lang="ru-RU"/>
        </a:p>
      </dgm:t>
    </dgm:pt>
    <dgm:pt modelId="{6A5F4231-2A71-453D-A027-B939916D26A7}">
      <dgm:prSet phldrT="[Текст]" phldr="1"/>
      <dgm:spPr/>
      <dgm:t>
        <a:bodyPr/>
        <a:lstStyle/>
        <a:p>
          <a:endParaRPr lang="ru-RU"/>
        </a:p>
      </dgm:t>
    </dgm:pt>
    <dgm:pt modelId="{89C0D458-7548-4275-9A6F-12AA9630830B}" type="parTrans" cxnId="{1DAECEAE-1F1A-4F43-8643-152BB5E743C8}">
      <dgm:prSet/>
      <dgm:spPr/>
      <dgm:t>
        <a:bodyPr/>
        <a:lstStyle/>
        <a:p>
          <a:endParaRPr lang="ru-RU"/>
        </a:p>
      </dgm:t>
    </dgm:pt>
    <dgm:pt modelId="{4EA8194C-08F7-4491-A7E8-6FB04D0942D7}" type="sibTrans" cxnId="{1DAECEAE-1F1A-4F43-8643-152BB5E743C8}">
      <dgm:prSet/>
      <dgm:spPr/>
      <dgm:t>
        <a:bodyPr/>
        <a:lstStyle/>
        <a:p>
          <a:endParaRPr lang="ru-RU"/>
        </a:p>
      </dgm:t>
    </dgm:pt>
    <dgm:pt modelId="{C914C90B-D1BA-4DCF-B2F1-B30118DE325D}">
      <dgm:prSet phldrT="[Текст]" phldr="1"/>
      <dgm:spPr/>
      <dgm:t>
        <a:bodyPr/>
        <a:lstStyle/>
        <a:p>
          <a:endParaRPr lang="ru-RU"/>
        </a:p>
      </dgm:t>
    </dgm:pt>
    <dgm:pt modelId="{A37453B3-E23C-4653-8126-255A808A2D29}" type="parTrans" cxnId="{567B0A6E-54FF-4B05-A441-5436BCF8F216}">
      <dgm:prSet/>
      <dgm:spPr/>
      <dgm:t>
        <a:bodyPr/>
        <a:lstStyle/>
        <a:p>
          <a:endParaRPr lang="ru-RU"/>
        </a:p>
      </dgm:t>
    </dgm:pt>
    <dgm:pt modelId="{421F3918-6C29-4A53-98EB-4DB4EA77A44D}" type="sibTrans" cxnId="{567B0A6E-54FF-4B05-A441-5436BCF8F216}">
      <dgm:prSet/>
      <dgm:spPr/>
      <dgm:t>
        <a:bodyPr/>
        <a:lstStyle/>
        <a:p>
          <a:endParaRPr lang="ru-RU"/>
        </a:p>
      </dgm:t>
    </dgm:pt>
    <dgm:pt modelId="{DBE64BA8-1F36-467D-956B-9066643827FB}">
      <dgm:prSet/>
      <dgm:spPr/>
      <dgm:t>
        <a:bodyPr/>
        <a:lstStyle/>
        <a:p>
          <a:endParaRPr lang="ru-RU"/>
        </a:p>
      </dgm:t>
    </dgm:pt>
    <dgm:pt modelId="{1176085A-7291-45B0-BB3F-D18987498981}" type="parTrans" cxnId="{F3801D11-0916-4571-B25A-30D982C74994}">
      <dgm:prSet/>
      <dgm:spPr/>
      <dgm:t>
        <a:bodyPr/>
        <a:lstStyle/>
        <a:p>
          <a:endParaRPr lang="ru-RU"/>
        </a:p>
      </dgm:t>
    </dgm:pt>
    <dgm:pt modelId="{7F98D0C4-0A0F-4E0E-BBC2-80A7C5D77B99}" type="sibTrans" cxnId="{F3801D11-0916-4571-B25A-30D982C74994}">
      <dgm:prSet/>
      <dgm:spPr/>
      <dgm:t>
        <a:bodyPr/>
        <a:lstStyle/>
        <a:p>
          <a:endParaRPr lang="ru-RU"/>
        </a:p>
      </dgm:t>
    </dgm:pt>
    <dgm:pt modelId="{C99AC47C-3F04-47DD-ADF6-BB7770FE3E95}">
      <dgm:prSet/>
      <dgm:spPr/>
      <dgm:t>
        <a:bodyPr/>
        <a:lstStyle/>
        <a:p>
          <a:endParaRPr lang="ru-RU"/>
        </a:p>
      </dgm:t>
    </dgm:pt>
    <dgm:pt modelId="{BF89D2D0-94F9-4EF9-915B-39814B42B075}" type="parTrans" cxnId="{4AD44CD8-5439-4E22-B11B-A5A62EBCEC46}">
      <dgm:prSet/>
      <dgm:spPr/>
      <dgm:t>
        <a:bodyPr/>
        <a:lstStyle/>
        <a:p>
          <a:endParaRPr lang="ru-RU"/>
        </a:p>
      </dgm:t>
    </dgm:pt>
    <dgm:pt modelId="{A6F4C222-6474-4C4C-A48C-B23A54390127}" type="sibTrans" cxnId="{4AD44CD8-5439-4E22-B11B-A5A62EBCEC46}">
      <dgm:prSet/>
      <dgm:spPr/>
      <dgm:t>
        <a:bodyPr/>
        <a:lstStyle/>
        <a:p>
          <a:endParaRPr lang="ru-RU"/>
        </a:p>
      </dgm:t>
    </dgm:pt>
    <dgm:pt modelId="{AE3732D1-40E3-4977-929D-C27AE306F0FA}" type="pres">
      <dgm:prSet presAssocID="{B0343D0F-B064-41E4-A88A-D79B129376BC}" presName="compositeShape" presStyleCnt="0">
        <dgm:presLayoutVars>
          <dgm:dir/>
          <dgm:resizeHandles/>
        </dgm:presLayoutVars>
      </dgm:prSet>
      <dgm:spPr/>
    </dgm:pt>
    <dgm:pt modelId="{BD8799AD-088C-467F-9A1F-26D1CE28D530}" type="pres">
      <dgm:prSet presAssocID="{B0343D0F-B064-41E4-A88A-D79B129376BC}" presName="pyramid" presStyleLbl="node1" presStyleIdx="0" presStyleCnt="1"/>
      <dgm:spPr/>
    </dgm:pt>
    <dgm:pt modelId="{5FDCE285-D395-4675-AFFF-3886EC7CDCA6}" type="pres">
      <dgm:prSet presAssocID="{B0343D0F-B064-41E4-A88A-D79B129376BC}" presName="theList" presStyleCnt="0"/>
      <dgm:spPr/>
    </dgm:pt>
    <dgm:pt modelId="{EE8B1D2E-8DCD-435D-A749-639A442A02BF}" type="pres">
      <dgm:prSet presAssocID="{27E63D22-F7D2-4353-BF67-52FCD8109E5C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836B5D-0B35-481A-BB6A-8503ECA74A91}" type="pres">
      <dgm:prSet presAssocID="{27E63D22-F7D2-4353-BF67-52FCD8109E5C}" presName="aSpace" presStyleCnt="0"/>
      <dgm:spPr/>
    </dgm:pt>
    <dgm:pt modelId="{CB464B3A-AC7A-4C64-BE35-F01A97E97280}" type="pres">
      <dgm:prSet presAssocID="{DBE64BA8-1F36-467D-956B-9066643827FB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339BAC-2DB5-4832-A230-AF854CAA343F}" type="pres">
      <dgm:prSet presAssocID="{DBE64BA8-1F36-467D-956B-9066643827FB}" presName="aSpace" presStyleCnt="0"/>
      <dgm:spPr/>
    </dgm:pt>
    <dgm:pt modelId="{47B4A566-A8A1-42DE-81C3-672464006D47}" type="pres">
      <dgm:prSet presAssocID="{C99AC47C-3F04-47DD-ADF6-BB7770FE3E95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E6B6B7-A2CA-4BD7-BD2E-F45D7543AB46}" type="pres">
      <dgm:prSet presAssocID="{C99AC47C-3F04-47DD-ADF6-BB7770FE3E95}" presName="aSpace" presStyleCnt="0"/>
      <dgm:spPr/>
    </dgm:pt>
    <dgm:pt modelId="{A21D1205-B8FF-44C7-A17C-4F17D400C1B4}" type="pres">
      <dgm:prSet presAssocID="{6A5F4231-2A71-453D-A027-B939916D26A7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8EE8F5-64CD-4D92-914A-4D8825015979}" type="pres">
      <dgm:prSet presAssocID="{6A5F4231-2A71-453D-A027-B939916D26A7}" presName="aSpace" presStyleCnt="0"/>
      <dgm:spPr/>
    </dgm:pt>
    <dgm:pt modelId="{ECA9805B-1C4F-49D9-9E76-00A34F5B504B}" type="pres">
      <dgm:prSet presAssocID="{C914C90B-D1BA-4DCF-B2F1-B30118DE325D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CC7C77-8309-4BA8-AA72-0D9DD2E60822}" type="pres">
      <dgm:prSet presAssocID="{C914C90B-D1BA-4DCF-B2F1-B30118DE325D}" presName="aSpace" presStyleCnt="0"/>
      <dgm:spPr/>
    </dgm:pt>
  </dgm:ptLst>
  <dgm:cxnLst>
    <dgm:cxn modelId="{91B78257-8AC1-439F-A3B1-78BB59AB15FE}" type="presOf" srcId="{B0343D0F-B064-41E4-A88A-D79B129376BC}" destId="{AE3732D1-40E3-4977-929D-C27AE306F0FA}" srcOrd="0" destOrd="0" presId="urn:microsoft.com/office/officeart/2005/8/layout/pyramid2"/>
    <dgm:cxn modelId="{5E85B06D-4152-46E2-AB4A-8F56B4E07BA5}" type="presOf" srcId="{DBE64BA8-1F36-467D-956B-9066643827FB}" destId="{CB464B3A-AC7A-4C64-BE35-F01A97E97280}" srcOrd="0" destOrd="0" presId="urn:microsoft.com/office/officeart/2005/8/layout/pyramid2"/>
    <dgm:cxn modelId="{1DAECEAE-1F1A-4F43-8643-152BB5E743C8}" srcId="{B0343D0F-B064-41E4-A88A-D79B129376BC}" destId="{6A5F4231-2A71-453D-A027-B939916D26A7}" srcOrd="3" destOrd="0" parTransId="{89C0D458-7548-4275-9A6F-12AA9630830B}" sibTransId="{4EA8194C-08F7-4491-A7E8-6FB04D0942D7}"/>
    <dgm:cxn modelId="{11D4A20D-8C39-48A7-A9F4-1179274C43C6}" type="presOf" srcId="{C914C90B-D1BA-4DCF-B2F1-B30118DE325D}" destId="{ECA9805B-1C4F-49D9-9E76-00A34F5B504B}" srcOrd="0" destOrd="0" presId="urn:microsoft.com/office/officeart/2005/8/layout/pyramid2"/>
    <dgm:cxn modelId="{4AD44CD8-5439-4E22-B11B-A5A62EBCEC46}" srcId="{B0343D0F-B064-41E4-A88A-D79B129376BC}" destId="{C99AC47C-3F04-47DD-ADF6-BB7770FE3E95}" srcOrd="2" destOrd="0" parTransId="{BF89D2D0-94F9-4EF9-915B-39814B42B075}" sibTransId="{A6F4C222-6474-4C4C-A48C-B23A54390127}"/>
    <dgm:cxn modelId="{2C397752-A081-48A1-AA67-9B26468A7937}" type="presOf" srcId="{C99AC47C-3F04-47DD-ADF6-BB7770FE3E95}" destId="{47B4A566-A8A1-42DE-81C3-672464006D47}" srcOrd="0" destOrd="0" presId="urn:microsoft.com/office/officeart/2005/8/layout/pyramid2"/>
    <dgm:cxn modelId="{567B0A6E-54FF-4B05-A441-5436BCF8F216}" srcId="{B0343D0F-B064-41E4-A88A-D79B129376BC}" destId="{C914C90B-D1BA-4DCF-B2F1-B30118DE325D}" srcOrd="4" destOrd="0" parTransId="{A37453B3-E23C-4653-8126-255A808A2D29}" sibTransId="{421F3918-6C29-4A53-98EB-4DB4EA77A44D}"/>
    <dgm:cxn modelId="{F3801D11-0916-4571-B25A-30D982C74994}" srcId="{B0343D0F-B064-41E4-A88A-D79B129376BC}" destId="{DBE64BA8-1F36-467D-956B-9066643827FB}" srcOrd="1" destOrd="0" parTransId="{1176085A-7291-45B0-BB3F-D18987498981}" sibTransId="{7F98D0C4-0A0F-4E0E-BBC2-80A7C5D77B99}"/>
    <dgm:cxn modelId="{9B929785-BF9B-47C4-B47A-F038E87B4D79}" srcId="{B0343D0F-B064-41E4-A88A-D79B129376BC}" destId="{27E63D22-F7D2-4353-BF67-52FCD8109E5C}" srcOrd="0" destOrd="0" parTransId="{AC22ABD5-C04A-478C-A69E-80C11B01E54F}" sibTransId="{60722FC1-66EA-4210-93F4-3A7C9A4540AB}"/>
    <dgm:cxn modelId="{A0E02AF6-C979-43EC-A566-F96DC3160EED}" type="presOf" srcId="{6A5F4231-2A71-453D-A027-B939916D26A7}" destId="{A21D1205-B8FF-44C7-A17C-4F17D400C1B4}" srcOrd="0" destOrd="0" presId="urn:microsoft.com/office/officeart/2005/8/layout/pyramid2"/>
    <dgm:cxn modelId="{5485D585-034F-43BE-A635-D4A46E7EA806}" type="presOf" srcId="{27E63D22-F7D2-4353-BF67-52FCD8109E5C}" destId="{EE8B1D2E-8DCD-435D-A749-639A442A02BF}" srcOrd="0" destOrd="0" presId="urn:microsoft.com/office/officeart/2005/8/layout/pyramid2"/>
    <dgm:cxn modelId="{6BE53706-7AC1-4846-A7D7-BD2239A8DC61}" type="presParOf" srcId="{AE3732D1-40E3-4977-929D-C27AE306F0FA}" destId="{BD8799AD-088C-467F-9A1F-26D1CE28D530}" srcOrd="0" destOrd="0" presId="urn:microsoft.com/office/officeart/2005/8/layout/pyramid2"/>
    <dgm:cxn modelId="{AD4DD235-4BD2-44E7-B8A2-33CD3DBFF214}" type="presParOf" srcId="{AE3732D1-40E3-4977-929D-C27AE306F0FA}" destId="{5FDCE285-D395-4675-AFFF-3886EC7CDCA6}" srcOrd="1" destOrd="0" presId="urn:microsoft.com/office/officeart/2005/8/layout/pyramid2"/>
    <dgm:cxn modelId="{B8641830-C8A6-4D73-A421-5B57118F6D85}" type="presParOf" srcId="{5FDCE285-D395-4675-AFFF-3886EC7CDCA6}" destId="{EE8B1D2E-8DCD-435D-A749-639A442A02BF}" srcOrd="0" destOrd="0" presId="urn:microsoft.com/office/officeart/2005/8/layout/pyramid2"/>
    <dgm:cxn modelId="{96C5D7AA-C260-4F43-917F-3F089044976A}" type="presParOf" srcId="{5FDCE285-D395-4675-AFFF-3886EC7CDCA6}" destId="{A8836B5D-0B35-481A-BB6A-8503ECA74A91}" srcOrd="1" destOrd="0" presId="urn:microsoft.com/office/officeart/2005/8/layout/pyramid2"/>
    <dgm:cxn modelId="{408FF1B4-913E-47E1-B0EA-7597E932D9FE}" type="presParOf" srcId="{5FDCE285-D395-4675-AFFF-3886EC7CDCA6}" destId="{CB464B3A-AC7A-4C64-BE35-F01A97E97280}" srcOrd="2" destOrd="0" presId="urn:microsoft.com/office/officeart/2005/8/layout/pyramid2"/>
    <dgm:cxn modelId="{66FAAAEC-82F6-43B8-AE4D-AA5FB651921B}" type="presParOf" srcId="{5FDCE285-D395-4675-AFFF-3886EC7CDCA6}" destId="{B1339BAC-2DB5-4832-A230-AF854CAA343F}" srcOrd="3" destOrd="0" presId="urn:microsoft.com/office/officeart/2005/8/layout/pyramid2"/>
    <dgm:cxn modelId="{3DDFA516-9B56-4976-8240-60320FCF2A96}" type="presParOf" srcId="{5FDCE285-D395-4675-AFFF-3886EC7CDCA6}" destId="{47B4A566-A8A1-42DE-81C3-672464006D47}" srcOrd="4" destOrd="0" presId="urn:microsoft.com/office/officeart/2005/8/layout/pyramid2"/>
    <dgm:cxn modelId="{887EFB9C-C2EE-43E0-AA37-EE1911D67335}" type="presParOf" srcId="{5FDCE285-D395-4675-AFFF-3886EC7CDCA6}" destId="{40E6B6B7-A2CA-4BD7-BD2E-F45D7543AB46}" srcOrd="5" destOrd="0" presId="urn:microsoft.com/office/officeart/2005/8/layout/pyramid2"/>
    <dgm:cxn modelId="{4B7289C9-5C39-4758-A23B-F6415057EB9B}" type="presParOf" srcId="{5FDCE285-D395-4675-AFFF-3886EC7CDCA6}" destId="{A21D1205-B8FF-44C7-A17C-4F17D400C1B4}" srcOrd="6" destOrd="0" presId="urn:microsoft.com/office/officeart/2005/8/layout/pyramid2"/>
    <dgm:cxn modelId="{99C0049F-DFAF-45C5-B5DF-CE2E3FFAD69B}" type="presParOf" srcId="{5FDCE285-D395-4675-AFFF-3886EC7CDCA6}" destId="{0B8EE8F5-64CD-4D92-914A-4D8825015979}" srcOrd="7" destOrd="0" presId="urn:microsoft.com/office/officeart/2005/8/layout/pyramid2"/>
    <dgm:cxn modelId="{4A5920DF-AEEA-4185-9E25-9B7F48908552}" type="presParOf" srcId="{5FDCE285-D395-4675-AFFF-3886EC7CDCA6}" destId="{ECA9805B-1C4F-49D9-9E76-00A34F5B504B}" srcOrd="8" destOrd="0" presId="urn:microsoft.com/office/officeart/2005/8/layout/pyramid2"/>
    <dgm:cxn modelId="{7DC7573B-13EE-4C2D-9DAA-7CE60E751EE0}" type="presParOf" srcId="{5FDCE285-D395-4675-AFFF-3886EC7CDCA6}" destId="{C7CC7C77-8309-4BA8-AA72-0D9DD2E60822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8799AD-088C-467F-9A1F-26D1CE28D530}">
      <dsp:nvSpPr>
        <dsp:cNvPr id="0" name=""/>
        <dsp:cNvSpPr/>
      </dsp:nvSpPr>
      <dsp:spPr>
        <a:xfrm>
          <a:off x="706638" y="0"/>
          <a:ext cx="1671960" cy="1671960"/>
        </a:xfrm>
        <a:prstGeom prst="triangl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E8B1D2E-8DCD-435D-A749-639A442A02BF}">
      <dsp:nvSpPr>
        <dsp:cNvPr id="0" name=""/>
        <dsp:cNvSpPr/>
      </dsp:nvSpPr>
      <dsp:spPr>
        <a:xfrm>
          <a:off x="1542618" y="167359"/>
          <a:ext cx="1086774" cy="237731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/>
        </a:p>
      </dsp:txBody>
      <dsp:txXfrm>
        <a:off x="1554223" y="178964"/>
        <a:ext cx="1063564" cy="214521"/>
      </dsp:txXfrm>
    </dsp:sp>
    <dsp:sp modelId="{CB464B3A-AC7A-4C64-BE35-F01A97E97280}">
      <dsp:nvSpPr>
        <dsp:cNvPr id="0" name=""/>
        <dsp:cNvSpPr/>
      </dsp:nvSpPr>
      <dsp:spPr>
        <a:xfrm>
          <a:off x="1542618" y="434807"/>
          <a:ext cx="1086774" cy="23773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2812566"/>
              <a:satOff val="-4220"/>
              <a:lumOff val="-68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554223" y="446412"/>
        <a:ext cx="1063564" cy="214521"/>
      </dsp:txXfrm>
    </dsp:sp>
    <dsp:sp modelId="{47B4A566-A8A1-42DE-81C3-672464006D47}">
      <dsp:nvSpPr>
        <dsp:cNvPr id="0" name=""/>
        <dsp:cNvSpPr/>
      </dsp:nvSpPr>
      <dsp:spPr>
        <a:xfrm>
          <a:off x="1542618" y="702255"/>
          <a:ext cx="1086774" cy="23773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554223" y="713860"/>
        <a:ext cx="1063564" cy="214521"/>
      </dsp:txXfrm>
    </dsp:sp>
    <dsp:sp modelId="{A21D1205-B8FF-44C7-A17C-4F17D400C1B4}">
      <dsp:nvSpPr>
        <dsp:cNvPr id="0" name=""/>
        <dsp:cNvSpPr/>
      </dsp:nvSpPr>
      <dsp:spPr>
        <a:xfrm>
          <a:off x="1542618" y="969704"/>
          <a:ext cx="1086774" cy="23773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8437698"/>
              <a:satOff val="-12660"/>
              <a:lumOff val="-205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554223" y="981309"/>
        <a:ext cx="1063564" cy="214521"/>
      </dsp:txXfrm>
    </dsp:sp>
    <dsp:sp modelId="{ECA9805B-1C4F-49D9-9E76-00A34F5B504B}">
      <dsp:nvSpPr>
        <dsp:cNvPr id="0" name=""/>
        <dsp:cNvSpPr/>
      </dsp:nvSpPr>
      <dsp:spPr>
        <a:xfrm>
          <a:off x="1542618" y="1237152"/>
          <a:ext cx="1086774" cy="23773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554223" y="1248757"/>
        <a:ext cx="1063564" cy="2145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99DD2B-6DF2-43A2-8BAD-06FF5F7F5ECB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B157A9-FE4F-43C0-937F-E8F150D7C7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991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B157A9-FE4F-43C0-937F-E8F150D7C7B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260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k-KZ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268760"/>
            <a:ext cx="8003232" cy="4713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единого Казахского государства</a:t>
            </a:r>
          </a:p>
          <a:p>
            <a:pPr marL="0" indent="0">
              <a:buNone/>
            </a:pPr>
            <a:endParaRPr lang="en-US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Исследовательский вопрос: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Казахское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ханство считается первым национальным государством в Центральной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Азии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540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k-KZ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Интерпретация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П\И 6-задание.</a:t>
            </a:r>
            <a:endParaRPr lang="ru-RU" sz="3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«Записки историка».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качестве историка периода образования Казахского ханства дайте характеристику ханам Керею или Жанибеку согласно следующим критериям: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Дать полное описание эпохи, в которой жил хан;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Приближенные люди хана, его биография;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Человеческие качества, особенности характера;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в формировании Казахского ханства;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Дать историческую оценку персонажа, подвести итог.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57"/>
          <a:stretch/>
        </p:blipFill>
        <p:spPr bwMode="auto">
          <a:xfrm>
            <a:off x="6732240" y="5517232"/>
            <a:ext cx="1817681" cy="114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252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k-KZ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</a:t>
            </a:r>
            <a:r>
              <a:rPr lang="kk-KZ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урока: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363272" cy="4525963"/>
          </a:xfrm>
        </p:spPr>
        <p:txBody>
          <a:bodyPr>
            <a:normAutofit fontScale="77500" lnSpcReduction="20000"/>
          </a:bodyPr>
          <a:lstStyle/>
          <a:p>
            <a:pPr eaLnBrk="0" hangingPunct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6.3.1.9 определять историческое значение образования Казахского Ханства  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6.2.3.4 объяснять значение труда М.Х.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Дулати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Рашиди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0" hangingPunc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6.3.1.10 определять роль казахских ханов в укреплении 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государства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0" hangingPunc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6.2.1.3 использовать понятие «Страна Великой степи» при описании преемственности исторических событий и процессов</a:t>
            </a:r>
          </a:p>
          <a:p>
            <a:pPr eaLnBrk="0" hangingPunct="0"/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234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k-KZ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Критерии </a:t>
            </a:r>
            <a:r>
              <a:rPr lang="kk-KZ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оценивания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5816" y="1268760"/>
            <a:ext cx="5904656" cy="4453955"/>
          </a:xfrm>
        </p:spPr>
        <p:txBody>
          <a:bodyPr>
            <a:noAutofit/>
          </a:bodyPr>
          <a:lstStyle/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историческую значимость образования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Казахского Ханства 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объясня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труда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М.Х.Дулати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Рашиди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казахских ханов в укреплении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государства.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«Страна Великой степи» при описании преемственности исторических событий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процессов.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995834"/>
            <a:ext cx="1584176" cy="99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https://www.bestfree.ru/glossary/rus-g/Galochk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181" y="1340768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www.bestfree.ru/glossary/rus-g/Galochk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181" y="2538389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www.bestfree.ru/glossary/rus-g/Galochk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181" y="3645024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www.bestfree.ru/glossary/rus-g/Galochk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687" y="5085184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0228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440160"/>
          </a:xfrm>
        </p:spPr>
        <p:txBody>
          <a:bodyPr>
            <a:normAutofit fontScale="90000"/>
          </a:bodyPr>
          <a:lstStyle/>
          <a:p>
            <a:pPr algn="just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Г/П 1-задание. Мозаика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Составьте одно цнелое предложение из данных слов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0446953"/>
              </p:ext>
            </p:extLst>
          </p:nvPr>
        </p:nvGraphicFramePr>
        <p:xfrm>
          <a:off x="395536" y="1628800"/>
          <a:ext cx="8229600" cy="46085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1071747">
                <a:tc>
                  <a:txBody>
                    <a:bodyPr/>
                    <a:lstStyle/>
                    <a:p>
                      <a:pPr algn="ctr"/>
                      <a:r>
                        <a:rPr kumimoji="0" lang="kk-KZ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1465 -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1466</a:t>
                      </a:r>
                      <a:endParaRPr kumimoji="0" lang="ru-RU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</a:t>
                      </a:r>
                      <a:endParaRPr kumimoji="0" lang="ru-RU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Керей 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годы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71747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Семиречьи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султаны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Западном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Жанибек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71747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Козыбасы 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названном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kk-KZ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местности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ханства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Казахское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932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флаг</a:t>
                      </a:r>
                      <a:endParaRPr kumimoji="0" lang="ru-RU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единое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государство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установив 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образовал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3162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080120"/>
          </a:xfrm>
        </p:spPr>
        <p:txBody>
          <a:bodyPr>
            <a:normAutofit/>
          </a:bodyPr>
          <a:lstStyle/>
          <a:p>
            <a:pPr algn="l"/>
            <a:r>
              <a:rPr lang="kk-KZ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Проверим ответ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7776864" cy="43204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1465-66 годы султаны Керей и Жанибек в  Западном Семиречьи в местности Козыбасы образовали Казахское единое ханство, подняв здесь свой флаг.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225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6632"/>
            <a:ext cx="8229600" cy="55774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Г/П 2-задание. Работа с текстом.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Анилизируйте отрывок из труда М.Х. Дулати 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Тарихи-Рашиди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» и ответьте на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вопросы: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Какую информацию содержит источник про султанов Керей и Жанибек?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какому виду источника принадлежит этот труд?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Какую дополнительную информацию дает источник?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Какой можно сделать вывод по источнику?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314164"/>
            <a:ext cx="1331385" cy="1875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 descr="https://go2.imgsmail.ru/imgpreview?key=61c262d70a96c8ca&amp;mb=imgdb_preview_12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95" y="5675954"/>
            <a:ext cx="1905000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804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6264696" cy="640871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П/И</a:t>
            </a:r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3-задание.</a:t>
            </a:r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причин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Казахского ханства, ранжируя  причины по степени значимости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Казахского государства: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Стремление султанов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Жанибека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образованию независимого государства; 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Усиление недовольства народных масс против хана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Абулхаира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Увеличение сбора налогов;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Поражение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Абулхаир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 против ойратов;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Образование Казахского народа и раскрыть его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жузы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Усиление социальных противоречий. </a:t>
            </a:r>
          </a:p>
          <a:p>
            <a:endParaRPr lang="kk-KZ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72990406"/>
              </p:ext>
            </p:extLst>
          </p:nvPr>
        </p:nvGraphicFramePr>
        <p:xfrm>
          <a:off x="5807968" y="2780928"/>
          <a:ext cx="3336032" cy="1671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074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П/И</a:t>
            </a:r>
            <a:r>
              <a:rPr lang="kk-KZ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4-задание. Работа с картой.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Используя карту укажите на контурной 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арте первоначальные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Казахского ханства </a:t>
            </a: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00808"/>
            <a:ext cx="7953821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2684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6632"/>
            <a:ext cx="8229600" cy="5865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Г/И</a:t>
            </a:r>
            <a:r>
              <a:rPr lang="kk-KZ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5-задание</a:t>
            </a:r>
            <a:r>
              <a:rPr lang="kk-KZ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Сопоставьте ключевые слова и фразы: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625405"/>
              </p:ext>
            </p:extLst>
          </p:nvPr>
        </p:nvGraphicFramePr>
        <p:xfrm>
          <a:off x="107504" y="1196753"/>
          <a:ext cx="8856984" cy="568138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465706"/>
                <a:gridCol w="4391278"/>
              </a:tblGrid>
              <a:tr h="766547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616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Ханство Абулхаир хана и </a:t>
                      </a:r>
                      <a:r>
                        <a:rPr lang="kk-KZ" sz="2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Могулистан </a:t>
                      </a:r>
                      <a:r>
                        <a:rPr lang="kk-KZ" sz="2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ослабев 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kern="12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 прекращались</a:t>
                      </a:r>
                      <a:r>
                        <a:rPr lang="kk-KZ" sz="2400" kern="1200" baseline="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kk-KZ" sz="2400" kern="1200" baseline="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междуусобицы </a:t>
                      </a:r>
                      <a:endParaRPr lang="kk-KZ" sz="2400" kern="1200" dirty="0" smtClean="0"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91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kern="12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Между</a:t>
                      </a:r>
                      <a:r>
                        <a:rPr lang="kk-KZ" sz="2400" kern="1200" baseline="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предводителями родов 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kern="12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стали</a:t>
                      </a:r>
                      <a:r>
                        <a:rPr lang="kk-KZ" sz="2400" kern="1200" baseline="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распадаться</a:t>
                      </a:r>
                      <a:endParaRPr lang="ru-RU" sz="24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91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kern="12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Стояла</a:t>
                      </a:r>
                      <a:r>
                        <a:rPr lang="kk-KZ" sz="2400" kern="1200" baseline="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задача </a:t>
                      </a:r>
                      <a:r>
                        <a:rPr lang="kk-KZ" sz="2400" kern="1200" baseline="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объединения казахских </a:t>
                      </a:r>
                      <a:r>
                        <a:rPr lang="kk-KZ" sz="2400" kern="1200" baseline="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родов и жузов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kern="12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Перед</a:t>
                      </a:r>
                      <a:r>
                        <a:rPr lang="kk-KZ" sz="2400" kern="1200" baseline="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султанами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93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kern="12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Чтобы</a:t>
                      </a:r>
                      <a:r>
                        <a:rPr lang="kk-KZ" sz="2400" kern="1200" baseline="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решить эти задачи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появились</a:t>
                      </a:r>
                      <a:r>
                        <a:rPr lang="kk-KZ" sz="24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возможности формирования Казахского ханства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682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kern="12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Таким</a:t>
                      </a:r>
                      <a:r>
                        <a:rPr lang="kk-KZ" sz="2400" kern="1200" baseline="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образом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kern="12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были</a:t>
                      </a:r>
                      <a:r>
                        <a:rPr lang="kk-KZ" sz="2400" kern="1200" baseline="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заметны предпосылки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773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419</Words>
  <Application>Microsoft Office PowerPoint</Application>
  <PresentationFormat>Экран (4:3)</PresentationFormat>
  <Paragraphs>79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Тема урока</vt:lpstr>
      <vt:lpstr>Цели урока:</vt:lpstr>
      <vt:lpstr>Критерии оценивания</vt:lpstr>
      <vt:lpstr>Г/П 1-задание. Мозаика. Составьте одно цнелое предложение из данных слов   </vt:lpstr>
      <vt:lpstr>Проверим ответ</vt:lpstr>
      <vt:lpstr>Презентация PowerPoint</vt:lpstr>
      <vt:lpstr>Презентация PowerPoint</vt:lpstr>
      <vt:lpstr>П/И 4-задание. Работа с картой. Используя карту укажите на контурной карте первоначальные территории Казахского ханства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</dc:title>
  <dc:creator>Нурбаева Дина Замирбековна</dc:creator>
  <cp:lastModifiedBy>Ф</cp:lastModifiedBy>
  <cp:revision>27</cp:revision>
  <dcterms:created xsi:type="dcterms:W3CDTF">2016-12-27T09:35:53Z</dcterms:created>
  <dcterms:modified xsi:type="dcterms:W3CDTF">2020-03-31T13:43:24Z</dcterms:modified>
</cp:coreProperties>
</file>