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9" r:id="rId3"/>
    <p:sldId id="278" r:id="rId4"/>
    <p:sldId id="265" r:id="rId5"/>
    <p:sldId id="281" r:id="rId6"/>
    <p:sldId id="288" r:id="rId7"/>
    <p:sldId id="287" r:id="rId8"/>
    <p:sldId id="27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 snapToGrid="0">
      <p:cViewPr>
        <p:scale>
          <a:sx n="50" d="100"/>
          <a:sy n="50" d="100"/>
        </p:scale>
        <p:origin x="-372" y="-10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62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38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15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25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64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386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51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39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62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363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93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233AB-CDED-4D05-9E42-6ECBD5FB5A7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6E744-F97D-4FB7-AB5A-A1B4383C8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06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43044" y="438103"/>
            <a:ext cx="10904561" cy="108857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hangingPunct="0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Общественно-правовая система казахов при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Тауке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465374" y="2036027"/>
            <a:ext cx="11726626" cy="342307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k-KZ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обучения: </a:t>
            </a:r>
          </a:p>
          <a:p>
            <a:pPr eaLnBrk="0" hangingPunct="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6.3.1.10 – определять роль казахских ханов в укреплении  государства;</a:t>
            </a:r>
          </a:p>
          <a:p>
            <a:pPr eaLnBrk="0" hangingPunct="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6.3.2.6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анализировать внешнюю политику казахских ханов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урока:</a:t>
            </a:r>
          </a:p>
          <a:p>
            <a:pPr lvl="0" eaLnBrk="0" hangingPunct="0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объяснять внутреннюю и внешнюю политику Тауке хана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7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9044" y="299258"/>
            <a:ext cx="10515600" cy="1083195"/>
          </a:xfrm>
        </p:spPr>
        <p:txBody>
          <a:bodyPr>
            <a:normAutofit/>
          </a:bodyPr>
          <a:lstStyle/>
          <a:p>
            <a:pPr algn="ctr"/>
            <a:r>
              <a:rPr lang="kk-KZ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4395" y="1741821"/>
            <a:ext cx="10968357" cy="3870085"/>
          </a:xfrm>
        </p:spPr>
        <p:txBody>
          <a:bodyPr>
            <a:normAutofit/>
          </a:bodyPr>
          <a:lstStyle/>
          <a:p>
            <a:pPr lvl="0" algn="just"/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описывать развитие Казахского ханства при правлении Тауке хана.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96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650" y="304800"/>
            <a:ext cx="11571890" cy="1135117"/>
          </a:xfrm>
        </p:spPr>
        <p:txBody>
          <a:bodyPr>
            <a:normAutofit fontScale="90000"/>
          </a:bodyPr>
          <a:lstStyle/>
          <a:p>
            <a:r>
              <a:rPr lang="kk-KZ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Первоначально-стимулирующий материал</a:t>
            </a:r>
            <a:r>
              <a:rPr lang="kk-KZ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видеоматериалом.</a:t>
            </a:r>
            <a:r>
              <a:rPr lang="ru-RU" sz="3600" b="1" dirty="0"/>
              <a:t/>
            </a:r>
            <a:br>
              <a:rPr lang="ru-RU" sz="3600" b="1" dirty="0"/>
            </a:br>
            <a:r>
              <a:rPr lang="kk-KZ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460" y="1386514"/>
            <a:ext cx="11676889" cy="41649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видеоматериалу: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Каким было политическое положение ханства, когда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занял ханский трон? Как боролся хан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междоусобицами и рас­прями?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Какие вопросы решали ханский совет, совет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Что такое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Жеты-Жаргы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»?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 Каким было внутреннее положение ханства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 Каким было внешнее положение Казахского ханства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джун­гарским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нашествием?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 Как повлияли на жизнь и быт народа внешние и внутренние от­рицательные факторы в положении ханства?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86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6841" y="261237"/>
            <a:ext cx="11571890" cy="1325563"/>
          </a:xfrm>
        </p:spPr>
        <p:txBody>
          <a:bodyPr>
            <a:normAutofit/>
          </a:bodyPr>
          <a:lstStyle/>
          <a:p>
            <a:r>
              <a:rPr lang="kk-KZ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и </a:t>
            </a:r>
            <a:r>
              <a:rPr lang="kk-KZ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038" y="1246596"/>
            <a:ext cx="11450376" cy="45393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первоисточников.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1-группа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источников исследует внутреннюю политику, проводимую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ханом.</a:t>
            </a: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2-группа: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источников исследует внешнюю политику, проводимую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ханом.</a:t>
            </a: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3-группа: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источников исследует свод законов «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Жаргы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9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889" y="0"/>
            <a:ext cx="11571890" cy="1325563"/>
          </a:xfrm>
        </p:spPr>
        <p:txBody>
          <a:bodyPr>
            <a:normAutofit fontScale="90000"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источниками: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500" y="940475"/>
            <a:ext cx="1144905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исследуют источники согласно следующим вопросам: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Кто записал эти сведения?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они могли быть написаны?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Почему были  написаны?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Для кого был написан (аудитория)? Что мы знаем о них?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Что вы знаете о авторе?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Сгруппируйте источник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 каким видам источника относится данный источник?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Какова цель источника?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Насколько объективен источник?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63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7003"/>
            <a:ext cx="11571890" cy="827897"/>
          </a:xfrm>
        </p:spPr>
        <p:txBody>
          <a:bodyPr>
            <a:normAutofit fontScale="90000"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источниками: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9594"/>
            <a:ext cx="11450376" cy="38035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источника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ключевые слова в источнике вы можете выделить?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идею хотел передать автор?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аргументы и факты приводит автор?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предположения можно сделать?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чем ценность данного источника?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исторические события/процессы описываются в нем?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источника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был распространен данный источник для данного исторического периода?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важную информацию дает данный источник при изучении темы урока?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/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1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395" y="-171450"/>
            <a:ext cx="11571890" cy="905411"/>
          </a:xfrm>
        </p:spPr>
        <p:txBody>
          <a:bodyPr>
            <a:normAutofit/>
          </a:bodyPr>
          <a:lstStyle/>
          <a:p>
            <a:r>
              <a:rPr lang="kk-KZ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таблицы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933138"/>
              </p:ext>
            </p:extLst>
          </p:nvPr>
        </p:nvGraphicFramePr>
        <p:xfrm>
          <a:off x="0" y="688118"/>
          <a:ext cx="11944349" cy="649162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88143"/>
                <a:gridCol w="2388143"/>
                <a:gridCol w="2388143"/>
                <a:gridCol w="2389960"/>
                <a:gridCol w="2389960"/>
              </a:tblGrid>
              <a:tr h="2108075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Источники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касательно внутренней политики Тауке хана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касательно внешней политики Тауке хана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Свод законов «Жеты Жаргы»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Мое мнение/Примечание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</a:tr>
              <a:tr h="822604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1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</a:tr>
              <a:tr h="822604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2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</a:tr>
              <a:tr h="822604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</a:tr>
              <a:tr h="1251094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Вывод</a:t>
                      </a: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 gridSpan="4"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567" marR="6756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02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 txBox="1">
            <a:spLocks/>
          </p:cNvSpPr>
          <p:nvPr/>
        </p:nvSpPr>
        <p:spPr>
          <a:xfrm>
            <a:off x="6605515" y="1496861"/>
            <a:ext cx="5008729" cy="281583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Я узнал (а)...</a:t>
            </a:r>
          </a:p>
          <a:p>
            <a:r>
              <a:rPr lang="kk-KZ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я затруднялся (лась) в...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2" y="641997"/>
            <a:ext cx="6278025" cy="470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6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1827</TotalTime>
  <Words>283</Words>
  <Application>Microsoft Office PowerPoint</Application>
  <PresentationFormat>Произвольный</PresentationFormat>
  <Paragraphs>73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Критерии оценивания:</vt:lpstr>
      <vt:lpstr>Первоначально-стимулирующий материал. Работа с видеоматериалом.  </vt:lpstr>
      <vt:lpstr>Исследование и анализ  </vt:lpstr>
      <vt:lpstr>Работа с источниками:  </vt:lpstr>
      <vt:lpstr>Работа с источниками:  </vt:lpstr>
      <vt:lpstr>Заполнение таблицы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 халқының қалыптасуы заңдылық па?</dc:title>
  <dc:creator>Арайлым Еришева</dc:creator>
  <cp:lastModifiedBy>shegenova_z.cep</cp:lastModifiedBy>
  <cp:revision>90</cp:revision>
  <dcterms:created xsi:type="dcterms:W3CDTF">2017-02-11T07:29:12Z</dcterms:created>
  <dcterms:modified xsi:type="dcterms:W3CDTF">2018-11-29T17:01:29Z</dcterms:modified>
</cp:coreProperties>
</file>