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59" r:id="rId5"/>
    <p:sldId id="272" r:id="rId6"/>
    <p:sldId id="300" r:id="rId7"/>
    <p:sldId id="293" r:id="rId8"/>
    <p:sldId id="298" r:id="rId9"/>
    <p:sldId id="263" r:id="rId10"/>
    <p:sldId id="29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3" d="100"/>
          <a:sy n="63" d="100"/>
        </p:scale>
        <p:origin x="-12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31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0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4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1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8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46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6375C-9427-4272-9FDC-03258B8211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8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252" y="682388"/>
            <a:ext cx="11395880" cy="4503760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класс: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Казахстана, 6-класс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Казахского ханства в XVI – XVII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веках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единства Казахского ханства при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</a:p>
        </p:txBody>
      </p:sp>
      <p:pic>
        <p:nvPicPr>
          <p:cNvPr id="3" name="Picture 2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5696" y="4572001"/>
            <a:ext cx="2106304" cy="228600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472149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894" y="2051715"/>
            <a:ext cx="11324492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краткое эссе (50-60 слов) на тему 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Есим хан: волевой дипломат или слабый правитель?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977" y="3452885"/>
            <a:ext cx="3512024" cy="3405116"/>
          </a:xfrm>
          <a:prstGeom prst="rect">
            <a:avLst/>
          </a:prstGeom>
          <a:noFill/>
          <a:extLst/>
        </p:spPr>
      </p:pic>
      <p:pic>
        <p:nvPicPr>
          <p:cNvPr id="9" name="Рисунок 8" descr="ÐÐ°ÑÑÐ¸Ð½ÐºÐ¸ Ð¿Ð¾ Ð·Ð°Ð¿ÑÐ¾ÑÑ ÐºÑÐ¸ÑÐµÑÐ¸Ð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94" y="4110023"/>
            <a:ext cx="1920240" cy="2377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699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6250673" y="509854"/>
            <a:ext cx="5609231" cy="2629131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 сумел ли хан сохранить целостность Казахского ханства, унаследовавший от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04966" y="269082"/>
            <a:ext cx="5356748" cy="124582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мы будем изучать на сегодняшнем уроке?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92372" y="1824419"/>
            <a:ext cx="5663822" cy="1408487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особенно примечательного вы узнали о данном хане?</a:t>
            </a:r>
          </a:p>
        </p:txBody>
      </p:sp>
      <p:pic>
        <p:nvPicPr>
          <p:cNvPr id="10" name="Picture 2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42423"/>
            <a:ext cx="4326340" cy="333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ÐÐ°ÑÑÐ¸Ð½ÐºÐ¸ Ð¿Ð¾ Ð·Ð°Ð¿ÑÐ¾ÑÑ Ð²Ð¾Ð¿ÑÐ¾ÑÐ¸ÑÐµÐ»ÑÐ½ÑÐ¹ Ð·Ð½Ð°Ð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714" y="3643952"/>
            <a:ext cx="5848065" cy="3214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782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2345" y="853449"/>
            <a:ext cx="1084542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единства Казахского ханства при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вопрос: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смог сохранить целостность Казахского ханства?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 </a:t>
            </a:r>
            <a:b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6.3.1.10 – определять роль казахских ханов в укреплении государства;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6.3.2.6 – анализировать внешнюю политику казахских ханов</a:t>
            </a:r>
          </a:p>
        </p:txBody>
      </p:sp>
      <p:pic>
        <p:nvPicPr>
          <p:cNvPr id="4" name="Picture 2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3243" y="41284"/>
            <a:ext cx="1778758" cy="212871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1813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303" y="2712541"/>
            <a:ext cx="10557679" cy="1325563"/>
          </a:xfrm>
        </p:spPr>
        <p:txBody>
          <a:bodyPr>
            <a:noAutofit/>
          </a:bodyPr>
          <a:lstStyle/>
          <a:p>
            <a:pPr lvl="0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Описывают особенность внутренней политики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Классифицируют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реформы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по сферам жизнедеятельности (экономические, социальные, политические и т.д.);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Определяют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причину казахско-бухарских войн.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Приводят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2-х аргументов в качестве результатов борьбы Казахского государства с ханством Бухары.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Анализируют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внутренней борьбы ханов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Турсун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2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934" y="0"/>
            <a:ext cx="1931789" cy="1937982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78540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89465" y="1151151"/>
            <a:ext cx="9860506" cy="9873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сследование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внутренней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внешней политики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Казахского ханства 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5911" y="2374710"/>
            <a:ext cx="5609229" cy="425810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 изменения во внутренней политике казахского государства.</a:t>
            </a:r>
          </a:p>
          <a:p>
            <a:r>
              <a:rPr lang="ru-RU" sz="2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Задания:</a:t>
            </a:r>
            <a:endParaRPr lang="ru-RU" sz="2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Определите особенности внутренней политической деятельности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Классифицируйте изменения в Казахском ханстве при хане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73501" y="2374710"/>
            <a:ext cx="5472756" cy="425810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описывают казахско-бухарские взаимоотношения и их итоги.</a:t>
            </a:r>
          </a:p>
          <a:p>
            <a:r>
              <a:rPr lang="ru-RU" sz="2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Задания: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Определите причину распрей между Казахским ханством и Бухарой;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Опишите результаты борьбы между ханствами.</a:t>
            </a:r>
          </a:p>
        </p:txBody>
      </p:sp>
      <p:pic>
        <p:nvPicPr>
          <p:cNvPr id="10" name="Рисунок 9" descr="ÐÐ°ÑÑÐ¸Ð½ÐºÐ¸ Ð¿Ð¾ Ð·Ð°Ð¿ÑÐ¾ÑÑ Ð·Ð°Ð´ÑÐ¼Ð°Ð²ÑÐ¸Ð¹ÑÑ ÑÐµÐ»Ð¾Ð²Ðµ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44603"/>
            <a:ext cx="19050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3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13598" y="844703"/>
            <a:ext cx="10136874" cy="10386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и анализ внутренней и внешней политики Казахского ханства в конце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XVI-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2137" y="2161292"/>
            <a:ext cx="9184944" cy="43213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заданиям: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Описывают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внутренней политики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.Классифицируют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по сферам жизнедеятельности (экономические, социальные, политические и т.д.);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Определяют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причину возобновления борьбы бухарцев с казахским народом.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Приводят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2-х результатов борьбы Казахского государства с ханством Бухары.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Анализируют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внутренней борьбы ханов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Турсун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Рисунок 9" descr="ÐÐ°ÑÑÐ¸Ð½ÐºÐ¸ Ð¿Ð¾ Ð·Ð°Ð¿ÑÐ¾ÑÑ ÑÐ°Ð±Ð¾ÑÐ° Ð² Ð³ÑÑÐ¿Ð¿Ðµ ÐºÐ°ÑÑÐ¸Ð½ÐºÐ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615" y="3175123"/>
            <a:ext cx="2529385" cy="22937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25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93075" y="1162551"/>
            <a:ext cx="6974005" cy="96937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по методу РАФТ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9810" y="2449772"/>
            <a:ext cx="5459104" cy="369172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(роль)- Есим/Турсын/Имамкули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(аудиотория)- учащиеся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(форма)-  диалог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(тема)- Взаимоотношения с Есим ханом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868" y="2723581"/>
            <a:ext cx="5490950" cy="41344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1181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961564" y="400094"/>
            <a:ext cx="8584441" cy="29615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Есим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хан смог сохранить целостность Казахского ханства?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3856" y="3184237"/>
            <a:ext cx="10572465" cy="3496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аргументации: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Есим хану несмотря на внутренние и внешние угрозы удалось сохранить целостность казахского государства. Этому имеются следующие доказательства: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1-ый аргумент... ... ... ...  ...  .... ...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2-ой аргумент... ... ... ...  ...  .... ...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3-й аргумент ... ... ... ...  ...  ....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9285" y="4932408"/>
            <a:ext cx="30480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ÐÐ°ÑÑÐ¸Ð½ÐºÐ¸ Ð¿Ð¾ Ð·Ð°Ð¿ÑÐ¾ÑÑ Ð·Ð°Ð´ÑÐ¼Ð°Ð²ÑÐ¸Ð¹ÑÑ ÑÐµÐ»Ð¾Ð²ÐµÐ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80" y="326737"/>
            <a:ext cx="1866900" cy="285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56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7104" y="2047164"/>
            <a:ext cx="6741995" cy="12419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сегодняшнем уроке я узнал (-а) …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87104" y="3550692"/>
            <a:ext cx="6741995" cy="12419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было особенно интересно …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87104" y="5054220"/>
            <a:ext cx="6741995" cy="124194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бы хотел (-а) подробнее узнать …</a:t>
            </a:r>
          </a:p>
        </p:txBody>
      </p:sp>
      <p:pic>
        <p:nvPicPr>
          <p:cNvPr id="11" name="Рисунок 10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487" y="2047164"/>
            <a:ext cx="3523397" cy="4656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47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356</Words>
  <Application>Microsoft Office PowerPoint</Application>
  <PresentationFormat>Произвольный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Предмет, класс: История Казахстана, 6-класс  Раздел: Развитие Казахского ханства в XVI – XVII веках  Тема: Укрепление единства Казахского ханства при Есим хане</vt:lpstr>
      <vt:lpstr>Презентация PowerPoint</vt:lpstr>
      <vt:lpstr>Презентация PowerPoint</vt:lpstr>
      <vt:lpstr>Критерии оценивания: - Описывают особенность внутренней политики Есим хана; - Классифицируют реформы Есим хана по сферам жизнедеятельности (экономические, социальные, политические и т.д.); - Определяют причину казахско-бухарских войн. - Приводят не менее 2-х аргументов в качестве результатов борьбы Казахского государства с ханством Бухары. - Анализируют итоги внутренней борьбы ханов Есим и Турсун.</vt:lpstr>
      <vt:lpstr> Задание №1</vt:lpstr>
      <vt:lpstr>Задание №1</vt:lpstr>
      <vt:lpstr>Задание №2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класс: История Казахстана, 6-класс  Раздел: Казахстан в VI – IX вв.   Тема: Раннесредневековые государства на территории Казахстана</dc:title>
  <dc:creator>Асель</dc:creator>
  <cp:lastModifiedBy>Ф</cp:lastModifiedBy>
  <cp:revision>90</cp:revision>
  <dcterms:created xsi:type="dcterms:W3CDTF">2018-07-16T09:09:57Z</dcterms:created>
  <dcterms:modified xsi:type="dcterms:W3CDTF">2020-04-01T05:25:27Z</dcterms:modified>
</cp:coreProperties>
</file>