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8" r:id="rId4"/>
    <p:sldId id="259" r:id="rId5"/>
    <p:sldId id="272" r:id="rId6"/>
    <p:sldId id="300" r:id="rId7"/>
    <p:sldId id="293" r:id="rId8"/>
    <p:sldId id="298" r:id="rId9"/>
    <p:sldId id="263" r:id="rId10"/>
    <p:sldId id="29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65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31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50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91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34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61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7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23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788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7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46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6375C-9427-4272-9FDC-03258B8211A1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6780F-30B6-44E3-8DC1-DA8B9D62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68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0252" y="682388"/>
            <a:ext cx="11395880" cy="4503760"/>
          </a:xfrm>
        </p:spPr>
        <p:txBody>
          <a:bodyPr>
            <a:noAutofit/>
          </a:bodyPr>
          <a:lstStyle/>
          <a:p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Предмет, класс: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Казахстана, 6-класс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Раздел: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Казахского ханства в XVI – XVII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веках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Казахского ханства при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хане 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(1-урок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149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87104" y="395786"/>
            <a:ext cx="10536072" cy="10099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2894" y="2051715"/>
            <a:ext cx="11324492" cy="320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краткое эссе (50-60 слов) на тему </a:t>
            </a: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</a:t>
            </a:r>
            <a:r>
              <a:rPr lang="ru-RU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К.Жалаири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писал: «Самым известным из сыновей </a:t>
            </a:r>
            <a:r>
              <a:rPr lang="ru-RU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Жанибек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хана был </a:t>
            </a:r>
            <a:r>
              <a:rPr lang="ru-RU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хан...»?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ÐÐ°ÑÑÐ¸Ð½ÐºÐ¸ Ð¿Ð¾ Ð·Ð°Ð¿ÑÐ¾ÑÑ ÐºÐ°ÑÑÐ¸Ð½ÐºÐ° Ð´ÑÐ¼Ð°ÑÑÐ¸Ð¸ ÑÐµÐ»Ð¾Ð²ÐµÑÐµÐº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0775" y="4403189"/>
            <a:ext cx="2471225" cy="2454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7699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6059605" y="214862"/>
            <a:ext cx="5773003" cy="1122619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основателей Казахского ханства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504966" y="269081"/>
            <a:ext cx="4995081" cy="1614309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Ребята! Какое крупное мероприятие отмечала наша страна в 2015-2016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197892" y="2367192"/>
            <a:ext cx="5663822" cy="1001822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было основано первое государство казахов?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ÐÐ¾ÑÐ¾Ð¶ÐµÐµ Ð¸Ð·Ð¾Ð±ÑÐ°Ð¶ÐµÐ½Ð¸Ð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35467"/>
            <a:ext cx="6059606" cy="313628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6305265" y="1799520"/>
            <a:ext cx="5663822" cy="889087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означает термин «казах»?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6025486" y="3150646"/>
            <a:ext cx="6107373" cy="3170252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думаете кому из правителей Казахского ханства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М.Х.Дулати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давал следующую оценку «…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приобрел такую известность и могущество каких еще никто не имел после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Джучи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хана»?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825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32345" y="853449"/>
            <a:ext cx="1084542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Казахского ханства при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Исследовательский вопрос: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К.Жалаири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писал: «Самым известным из сыновей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Жанибек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 был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хан...»?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обучения: </a:t>
            </a:r>
            <a:b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6.3.1.10 – определять роль казахских ханов в укреплении государства;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ÐÐ°ÑÑÐ¸Ð½ÐºÐ¸ Ð¿Ð¾ Ð·Ð°Ð¿ÑÐ¾ÑÑ ÐºÑÐ¸ÑÐµÑÐ¸Ð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7081" y="4817661"/>
            <a:ext cx="2624919" cy="18902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130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1974" y="2780779"/>
            <a:ext cx="10515600" cy="1325563"/>
          </a:xfrm>
        </p:spPr>
        <p:txBody>
          <a:bodyPr>
            <a:noAutofit/>
          </a:bodyPr>
          <a:lstStyle/>
          <a:p>
            <a:pPr lvl="0"/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</a:t>
            </a:r>
            <a:b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 территорию расширения Казахского ханства при Касым хане сравнивая земли казахов при Керей и Жанибеке;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Анализируют внутреннюю политику Касым хана и определяют качества хана, описывающие его как искусного дипломата и мудрого правителя.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Приводят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3-х аргументов в пользу Касым хана как правителя, укрепившего Казахское ханство.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ÐÐ°ÑÑÐ¸Ð½ÐºÐ¸ Ð¿Ð¾ Ð·Ð°Ð¿ÑÐ¾ÑÑ Ð²Ð¾Ð¿ÑÐ¾ÑÐ¸ÑÐµÐ»ÑÐ½ÑÐ¹ Ð·Ð½Ð°Ðº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364" y="0"/>
            <a:ext cx="2672260" cy="17469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540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работа.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№1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2198" y="931871"/>
            <a:ext cx="7956644" cy="88748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прихода к власти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хана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91318" y="2093052"/>
            <a:ext cx="5704766" cy="45397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по работе с текстом: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Каждая группа приводит не менее 3-х доказательств в ответ на исследовательский вопрос: «Почему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К.Жалаири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писал: «Самым известным из сыновей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Жанибек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 был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хан...»?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Резюмируйте свою позицию относительно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73501" y="2093052"/>
            <a:ext cx="5472753" cy="45397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 к заданию: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Приводят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3-х аргументов, описывающие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 как известного правителя страны;</a:t>
            </a: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Приводят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свою оценку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хану и резюмируют в виде 1-го предложения;</a:t>
            </a:r>
          </a:p>
        </p:txBody>
      </p:sp>
      <p:pic>
        <p:nvPicPr>
          <p:cNvPr id="7" name="Рисунок 6" descr="ÐÐ¾ÑÐ¾Ð¶ÐµÐµ Ð¸Ð·Ð¾Ð±ÑÐ°Ð¶ÐµÐ½Ð¸Ðµ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43"/>
          <a:stretch/>
        </p:blipFill>
        <p:spPr bwMode="auto">
          <a:xfrm>
            <a:off x="9635319" y="0"/>
            <a:ext cx="2556681" cy="1801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832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работа.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13598" y="844703"/>
            <a:ext cx="8540086" cy="9568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внутренней политики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хана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6603" y="2093053"/>
            <a:ext cx="5759355" cy="122335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1-группа: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уважал традиции степного народа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32559" y="2093053"/>
            <a:ext cx="5472753" cy="444422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 к заданию: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Описывают не менее 1-го исторического события, доказывающего чтящего традиции степного государства;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Называют территорию охвата Казахского ханства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хане;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Описывают исторические события, определяющие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хана в качестве искусного дипломата.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6603" y="3607956"/>
            <a:ext cx="5759355" cy="122335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2-группа: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расширил территории Казахского ханства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6602" y="5218390"/>
            <a:ext cx="5759355" cy="122335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3-группа: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– искусный дипломат</a:t>
            </a:r>
          </a:p>
        </p:txBody>
      </p:sp>
      <p:pic>
        <p:nvPicPr>
          <p:cNvPr id="9" name="Picture 2" descr="ÐÐ¾ÑÐ¾Ð¶ÐµÐµ Ð¸Ð·Ð¾Ð±ÑÐ°Ð¶ÐµÐ½Ð¸Ð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2866" y="23680"/>
            <a:ext cx="2229133" cy="1887007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67253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03664" y="1917508"/>
            <a:ext cx="5500047" cy="456517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по работе с картой: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Обозначить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территорию Казахского ханства при ханах Керей и Жанибек;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Определить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территорию Казахского ханства в период правления Касым хана.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Обозначить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соседние страны казахов.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45911" y="156865"/>
            <a:ext cx="10515600" cy="68783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93326" y="722949"/>
            <a:ext cx="6974005" cy="96937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контурной картой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73255" y="1917509"/>
            <a:ext cx="5909479" cy="456517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 к заданию: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контурной карте обозначают первоначальное поселение казахского государства;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контурной карте определяют территорию Казахского ханства при Касым хане;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Определяют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соседние страны, граничившие с Казахским ханством в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ÐÐ°ÑÑÐ¸Ð½ÐºÐ¸ Ð¿Ð¾ Ð·Ð°Ð¿ÑÐ¾ÑÑ Ð²Ð¾Ð¿ÑÐ¾ÑÐ¸ÑÐµÐ»ÑÐ½ÑÐ¹ Ð·Ð½Ð°Ð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3304" y="92122"/>
            <a:ext cx="1789430" cy="16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1181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764275" y="1160060"/>
            <a:ext cx="9048465" cy="369854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</a:t>
            </a:r>
            <a:r>
              <a:rPr lang="ru-RU" sz="4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К.Жалаири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писал: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«Самым известным из сыновей </a:t>
            </a:r>
            <a:r>
              <a:rPr lang="ru-RU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Жанибек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хана был </a:t>
            </a:r>
            <a:r>
              <a:rPr lang="ru-RU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хан...»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ÐÐ¾ÑÐ¾Ð¶ÐµÐµ Ð¸Ð·Ð¾Ð±ÑÐ°Ð¶ÐµÐ½Ð¸Ð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5570" y="-1"/>
            <a:ext cx="2256430" cy="256577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ÐÐ°ÑÑÐ¸Ð½ÐºÐ¸ Ð¿Ð¾ Ð·Ð°Ð¿ÑÐ¾ÑÑ Ð²Ð¾Ð¿ÑÐ¾ÑÐ¸ÑÐµÐ»ÑÐ½ÑÐ¹ Ð·Ð½Ð°Ðº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9672"/>
            <a:ext cx="1937982" cy="18083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6563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87104" y="395786"/>
            <a:ext cx="10536072" cy="10099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16714" y="2776503"/>
            <a:ext cx="45361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«Горячий стул»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 descr="ÐÐ°ÑÑÐ¸Ð½ÐºÐ¸ Ð¿Ð¾ Ð·Ð°Ð¿ÑÐ¾ÑÑ Ð·Ð°Ð´ÑÐ¼Ð°Ð²ÑÐ¸Ð¹ÑÑ ÑÐµÐ»Ð¾Ð²ÐµÐ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4049"/>
            <a:ext cx="3438125" cy="43539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ÐÐ¾ÑÐ¾Ð¶ÐµÐµ Ð¸Ð·Ð¾Ð±ÑÐ°Ð¶ÐµÐ½Ð¸Ðµ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4417255"/>
            <a:ext cx="2133600" cy="24407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474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381</Words>
  <Application>Microsoft Office PowerPoint</Application>
  <PresentationFormat>Широкоэкранный</PresentationFormat>
  <Paragraphs>42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Предмет, класс: История Казахстана, 6-класс  Раздел: Развитие Казахского ханства в XVI – XVII веках  Тема: Усиление Казахского ханства при Касым хане (1-урок)</vt:lpstr>
      <vt:lpstr>Презентация PowerPoint</vt:lpstr>
      <vt:lpstr>Презентация PowerPoint</vt:lpstr>
      <vt:lpstr>Критерии оценивания: - Определяют территорию расширения Казахского ханства при Касым хане сравнивая земли казахов при Керей и Жанибеке; - Анализируют внутреннюю политику Касым хана и определяют качества хана, описывающие его как искусного дипломата и мудрого правителя. - Приводят не менее 3-х аргументов в пользу Касым хана как правителя, укрепившего Казахское ханство.</vt:lpstr>
      <vt:lpstr>Групповая работа. Задание №1</vt:lpstr>
      <vt:lpstr>Групповая работа. Задание №2</vt:lpstr>
      <vt:lpstr>Индивидуальная работа. Задание №3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Предмет, класс: История Казахстана, 6-класс  Раздел: Казахстан в VI – IX вв.   Тема: Раннесредневековые государства на территории Казахстана</dc:title>
  <dc:creator>Асель</dc:creator>
  <cp:lastModifiedBy>Асель</cp:lastModifiedBy>
  <cp:revision>86</cp:revision>
  <dcterms:created xsi:type="dcterms:W3CDTF">2018-07-16T09:09:57Z</dcterms:created>
  <dcterms:modified xsi:type="dcterms:W3CDTF">2018-11-15T15:36:35Z</dcterms:modified>
</cp:coreProperties>
</file>