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7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2C48C2-F035-47ED-B51E-6E75C982E1FF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6406C6-3D37-4154-87CF-8BAC92C4192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k.ru/video/291500877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4746"/>
          </a:xfrm>
        </p:spPr>
        <p:txBody>
          <a:bodyPr/>
          <a:lstStyle/>
          <a:p>
            <a:r>
              <a:rPr lang="ru-RU" dirty="0" err="1" smtClean="0"/>
              <a:t>Кадыргали</a:t>
            </a:r>
            <a:r>
              <a:rPr lang="ru-RU" dirty="0" smtClean="0"/>
              <a:t> </a:t>
            </a:r>
            <a:r>
              <a:rPr lang="ru-RU" dirty="0" err="1" smtClean="0"/>
              <a:t>Жалаири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193388"/>
            <a:ext cx="3888432" cy="4413250"/>
          </a:xfrm>
        </p:spPr>
        <p:txBody>
          <a:bodyPr/>
          <a:lstStyle/>
          <a:p>
            <a:r>
              <a:rPr lang="ru-RU" dirty="0" smtClean="0"/>
              <a:t>Какого мнения был </a:t>
            </a:r>
            <a:r>
              <a:rPr lang="ru-RU" dirty="0" err="1" smtClean="0"/>
              <a:t>Кадыргали</a:t>
            </a:r>
            <a:r>
              <a:rPr lang="ru-RU" dirty="0" smtClean="0"/>
              <a:t> </a:t>
            </a:r>
            <a:r>
              <a:rPr lang="ru-RU" dirty="0" err="1"/>
              <a:t>Ж</a:t>
            </a:r>
            <a:r>
              <a:rPr lang="ru-RU" dirty="0" err="1" smtClean="0"/>
              <a:t>алаири</a:t>
            </a:r>
            <a:r>
              <a:rPr lang="ru-RU" dirty="0" smtClean="0"/>
              <a:t> о </a:t>
            </a:r>
            <a:r>
              <a:rPr lang="ru-RU" dirty="0" err="1" smtClean="0"/>
              <a:t>Касым</a:t>
            </a:r>
            <a:r>
              <a:rPr lang="ru-RU" dirty="0" smtClean="0"/>
              <a:t> хане?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3387"/>
            <a:ext cx="403244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58878" y="3244334"/>
            <a:ext cx="362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Учитель </a:t>
            </a:r>
            <a:r>
              <a:rPr lang="ru-RU" dirty="0" smtClean="0"/>
              <a:t>истории </a:t>
            </a:r>
            <a:r>
              <a:rPr lang="ru-RU" dirty="0" err="1" smtClean="0"/>
              <a:t>Байталякова</a:t>
            </a:r>
            <a:r>
              <a:rPr lang="ru-RU" dirty="0" smtClean="0"/>
              <a:t> А.Б.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15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Почитать параграф №38 ответить на вопросы в конце текста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5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k-KZ" dirty="0" smtClean="0">
                <a:effectLst/>
                <a:latin typeface="Times New Roman"/>
                <a:ea typeface="Calibri"/>
              </a:rPr>
              <a:t>Почему К Жалаири писал: «Среди всех сыновей Жанибека самым известным был Касым хан»?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6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роль казахских ханов в развитии государства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Анализировать результаты ведения  внешней политики казахскими ханами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kk-KZ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Проанализировать период правления </a:t>
            </a:r>
            <a:r>
              <a:rPr lang="kk-KZ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Касым хана</a:t>
            </a:r>
          </a:p>
          <a:p>
            <a:pPr marL="0" lvl="0" indent="0">
              <a:spcBef>
                <a:spcPts val="0"/>
              </a:spcBef>
              <a:buNone/>
            </a:pPr>
            <a:endParaRPr lang="kk-KZ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kk-KZ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Дать оценку внутренней и внешней политике хана Касыма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обучения: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8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43192" cy="564949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Open Sans"/>
              </a:rPr>
              <a:t>Шынгыснаме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» («Жизнеописание Чингисхана») написано в середине XVI века </a:t>
            </a:r>
            <a:r>
              <a:rPr lang="ru-RU" b="1" dirty="0" err="1">
                <a:solidFill>
                  <a:srgbClr val="000000"/>
                </a:solidFill>
                <a:latin typeface="Open Sans"/>
              </a:rPr>
              <a:t>Утемисом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 Хаджи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 В этой книге повествуется об истории династии хана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Жошы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Джучи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), правителя Казахской (Кыпчакской) степи. 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Open Sans"/>
              </a:rPr>
              <a:t>Шынгыснаме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– это научный труд, в котором описана исто­рия Южного и Западного Казахстана XIII–XIV веков. Рукопись хранится в Ташкенте.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10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kk-KZ" u="sng" dirty="0">
                <a:solidFill>
                  <a:prstClr val="black"/>
                </a:solidFill>
                <a:hlinkClick r:id="rId2"/>
              </a:rPr>
              <a:t>https://ok.ru/video/29150087754</a:t>
            </a:r>
            <a:endParaRPr lang="kk-KZ" u="sng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к видео: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вы увидели?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узнали?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выводы сделали?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7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1 группа – Процветание Казахского ханства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2 группа – Законы хана Касыма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3 группа – Внутренняя политика хана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4 группа – Внешняя политика хана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kk-KZ" b="1" dirty="0" smtClean="0">
                <a:effectLst/>
                <a:latin typeface="Times New Roman"/>
                <a:ea typeface="Calibri"/>
                <a:cs typeface="Times New Roman"/>
              </a:rPr>
              <a:t>Критерии оценивания:</a:t>
            </a:r>
            <a:endParaRPr lang="ru-RU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Дать общую картину того периода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effectLst/>
                <a:latin typeface="Times New Roman"/>
                <a:ea typeface="Calibri"/>
                <a:cs typeface="Times New Roman"/>
              </a:rPr>
              <a:t>Тайм менеджмент - 3-5 мин</a:t>
            </a:r>
            <a:endParaRPr lang="ru-RU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Групповая работа: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4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Правильно нанесет на контурную карту области Казахского ханства при правлении  Касым-ханав  XVIв., также страны с которыми  велись войны и заключались союзы.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Дает оценку исторической личности, используя  исторические источники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Анализирует  законы Касым хана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Напишет статью или характеристику Касым хана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Критерии оценивания: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25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864270"/>
              </p:ext>
            </p:extLst>
          </p:nvPr>
        </p:nvGraphicFramePr>
        <p:xfrm>
          <a:off x="179510" y="1556792"/>
          <a:ext cx="866165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330"/>
                <a:gridCol w="1732330"/>
                <a:gridCol w="1732330"/>
                <a:gridCol w="1732330"/>
                <a:gridCol w="1732330"/>
              </a:tblGrid>
              <a:tr h="2443268"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 правление хана </a:t>
                      </a:r>
                      <a:r>
                        <a:rPr lang="ru-RU" dirty="0" err="1" smtClean="0"/>
                        <a:t>Касыма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Территория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Внутренняя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Внешняя политика</a:t>
                      </a:r>
                      <a:endParaRPr lang="ru-RU" dirty="0"/>
                    </a:p>
                  </a:txBody>
                  <a:tcPr/>
                </a:tc>
              </a:tr>
              <a:tr h="19492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Ознакомившись с текстом учебника заполните таблицу: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2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9004" y="2674938"/>
            <a:ext cx="581393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картой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0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1197</TotalTime>
  <Words>199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Кадыргали Жалаири</vt:lpstr>
      <vt:lpstr>Тема урока:</vt:lpstr>
      <vt:lpstr>Цель обучения:</vt:lpstr>
      <vt:lpstr>Презентация PowerPoint</vt:lpstr>
      <vt:lpstr>Видео</vt:lpstr>
      <vt:lpstr>Групповая работа:</vt:lpstr>
      <vt:lpstr>Критерии оценивания: </vt:lpstr>
      <vt:lpstr>Ознакомившись с текстом учебника заполните таблицу:</vt:lpstr>
      <vt:lpstr>Работа с картой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Кадыргали Жалаири</dc:title>
  <dc:creator>Пользователь Windows</dc:creator>
  <cp:lastModifiedBy>айгуль</cp:lastModifiedBy>
  <cp:revision>10</cp:revision>
  <dcterms:created xsi:type="dcterms:W3CDTF">2017-06-13T10:09:53Z</dcterms:created>
  <dcterms:modified xsi:type="dcterms:W3CDTF">2020-04-01T11:41:56Z</dcterms:modified>
</cp:coreProperties>
</file>