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3" r:id="rId2"/>
    <p:sldId id="317" r:id="rId3"/>
    <p:sldId id="335" r:id="rId4"/>
    <p:sldId id="319" r:id="rId5"/>
    <p:sldId id="329" r:id="rId6"/>
    <p:sldId id="320" r:id="rId7"/>
    <p:sldId id="324" r:id="rId8"/>
    <p:sldId id="336" r:id="rId9"/>
    <p:sldId id="326" r:id="rId10"/>
    <p:sldId id="299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>
        <p:scale>
          <a:sx n="51" d="100"/>
          <a:sy n="51" d="100"/>
        </p:scale>
        <p:origin x="-1950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srgbClr val="696464"/>
                </a:solidFill>
              </a:rPr>
              <a:pPr/>
              <a:t>01.04.2020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srgbClr val="696464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98196"/>
            <a:ext cx="8229600" cy="4525963"/>
          </a:xfrm>
        </p:spPr>
        <p:txBody>
          <a:bodyPr>
            <a:normAutofit/>
          </a:bodyPr>
          <a:lstStyle/>
          <a:p>
            <a:pPr algn="just" eaLnBrk="0" hangingPunct="0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kk-KZ" sz="4000" b="1" dirty="0" smtClean="0">
                <a:latin typeface="Times New Roman"/>
                <a:ea typeface="MS Minngs"/>
              </a:rPr>
              <a:t>Тема урока</a:t>
            </a:r>
            <a:r>
              <a:rPr lang="ru-RU" sz="4000" dirty="0" smtClean="0">
                <a:latin typeface="Times New Roman"/>
                <a:ea typeface="MS Minngs"/>
                <a:cs typeface="Times New Roman"/>
              </a:rPr>
              <a:t> </a:t>
            </a:r>
          </a:p>
          <a:p>
            <a:pPr algn="just" eaLnBrk="0" hangingPunct="0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ru-RU" sz="4000" dirty="0" smtClean="0">
                <a:latin typeface="Times New Roman"/>
                <a:ea typeface="MS Minngs"/>
                <a:cs typeface="Times New Roman"/>
              </a:rPr>
              <a:t>Общественно-правовая </a:t>
            </a:r>
            <a:r>
              <a:rPr lang="ru-RU" sz="4000" dirty="0">
                <a:latin typeface="Times New Roman"/>
                <a:ea typeface="MS Minngs"/>
                <a:cs typeface="Times New Roman"/>
              </a:rPr>
              <a:t>система казахов при </a:t>
            </a:r>
            <a:r>
              <a:rPr lang="ru-RU" sz="4000" dirty="0" err="1" smtClean="0">
                <a:latin typeface="Times New Roman"/>
                <a:ea typeface="MS Minngs"/>
                <a:cs typeface="Times New Roman"/>
              </a:rPr>
              <a:t>Тауке</a:t>
            </a:r>
            <a:r>
              <a:rPr lang="ru-RU" sz="4000" dirty="0" smtClean="0">
                <a:latin typeface="Times New Roman"/>
                <a:ea typeface="MS Minngs"/>
                <a:cs typeface="Times New Roman"/>
              </a:rPr>
              <a:t> </a:t>
            </a:r>
            <a:r>
              <a:rPr lang="ru-RU" sz="4000" dirty="0">
                <a:latin typeface="Times New Roman"/>
                <a:ea typeface="MS Minngs"/>
                <a:cs typeface="Times New Roman"/>
              </a:rPr>
              <a:t>хане </a:t>
            </a:r>
            <a:endParaRPr lang="ru-RU" sz="48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59645" y="3244334"/>
            <a:ext cx="362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Candara"/>
              </a:rPr>
              <a:t>Учитель истории </a:t>
            </a:r>
            <a:r>
              <a:rPr lang="ru-RU" dirty="0" err="1">
                <a:solidFill>
                  <a:prstClr val="black"/>
                </a:solidFill>
                <a:latin typeface="Candara"/>
              </a:rPr>
              <a:t>Байталякова</a:t>
            </a:r>
            <a:r>
              <a:rPr lang="ru-RU">
                <a:solidFill>
                  <a:prstClr val="black"/>
                </a:solidFill>
                <a:latin typeface="Candara"/>
              </a:rPr>
              <a:t> А.Б.</a:t>
            </a:r>
            <a:endParaRPr lang="ru-RU" dirty="0">
              <a:solidFill>
                <a:prstClr val="black"/>
              </a:solidFill>
              <a:latin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50944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Знаю ...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Узнал ...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Хочу узнать ...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4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916832"/>
            <a:ext cx="3153147" cy="3596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23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07288" cy="4968552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0" hangingPunct="0"/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6.3.1.10 </a:t>
            </a:r>
            <a:r>
              <a:rPr lang="ru-RU" sz="4000" dirty="0">
                <a:latin typeface="Times New Roman"/>
                <a:ea typeface="Times New Roman"/>
                <a:cs typeface="Times New Roman"/>
              </a:rPr>
              <a:t>– определять роль </a:t>
            </a:r>
            <a:r>
              <a:rPr lang="ru-RU" sz="4000" dirty="0" err="1" smtClean="0">
                <a:latin typeface="Times New Roman"/>
                <a:ea typeface="Times New Roman"/>
                <a:cs typeface="Times New Roman"/>
              </a:rPr>
              <a:t>Тауке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 хана </a:t>
            </a:r>
            <a:r>
              <a:rPr lang="ru-RU" sz="4000" dirty="0">
                <a:latin typeface="Times New Roman"/>
                <a:ea typeface="Times New Roman"/>
                <a:cs typeface="Times New Roman"/>
              </a:rPr>
              <a:t>в укреплении  государства;</a:t>
            </a:r>
            <a:endParaRPr lang="ru-RU" sz="4000" dirty="0"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4000" dirty="0">
                <a:latin typeface="Times New Roman"/>
                <a:ea typeface="Calibri"/>
                <a:cs typeface="Times New Roman"/>
              </a:rPr>
              <a:t>6.3.2.6 – анализировать </a:t>
            </a:r>
            <a:r>
              <a:rPr lang="ru-RU" sz="4000" dirty="0" smtClean="0">
                <a:latin typeface="Times New Roman"/>
                <a:ea typeface="Calibri"/>
                <a:cs typeface="Times New Roman"/>
              </a:rPr>
              <a:t>общественную систему казахов при </a:t>
            </a:r>
            <a:r>
              <a:rPr lang="ru-RU" sz="4000" dirty="0" err="1" smtClean="0">
                <a:latin typeface="Times New Roman"/>
                <a:ea typeface="Calibri"/>
                <a:cs typeface="Times New Roman"/>
              </a:rPr>
              <a:t>Тауке</a:t>
            </a:r>
            <a:r>
              <a:rPr lang="ru-RU" sz="4000" dirty="0" smtClean="0">
                <a:latin typeface="Times New Roman"/>
                <a:ea typeface="Calibri"/>
                <a:cs typeface="Times New Roman"/>
              </a:rPr>
              <a:t> хана</a:t>
            </a:r>
            <a:endParaRPr lang="ru-RU" sz="4000" dirty="0">
              <a:latin typeface="Calibri"/>
              <a:ea typeface="Calibri"/>
              <a:cs typeface="Times New Roman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Цели урока: 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136904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1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843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444444"/>
                </a:solidFill>
                <a:latin typeface="Open Sans"/>
              </a:rPr>
              <a:t> 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 хан 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-хан - один из самых выдающихся государственных деятелей Казахского ханства, внесший неоценимый вклад в национальную историю. С его именем связано укрепление государственности казахов, утверждение внешнеполитических позиций Казахского ханства в системе международных отношений в центрально-азиатском регионе. Годы правления 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 занимают особое место в казахской истории. Это был "Золотой век" прекращения губительных феодальных усобиц, век относительного господства законов, развития экономики и процветания торговли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837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242587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444444"/>
                </a:solidFill>
                <a:latin typeface="Open Sans"/>
              </a:rPr>
              <a:t> 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-хан считается основоположником обычного права казахов, поскольку именно при нем произошло окончательное оформление юридической системы казахского общества. Первое серьезное изменение 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 внес в систему властных отношений. Он упорядочил деятельность 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биев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, сделав заседание 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бийского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 совета постоянным и регулярным. Более того, он установил места проведения советов. </a:t>
            </a:r>
            <a:r>
              <a:rPr lang="ru-RU" dirty="0" err="1">
                <a:solidFill>
                  <a:srgbClr val="444444"/>
                </a:solidFill>
                <a:latin typeface="Open Sans"/>
              </a:rPr>
              <a:t>Бийские</a:t>
            </a:r>
            <a:r>
              <a:rPr lang="ru-RU" dirty="0">
                <a:solidFill>
                  <a:srgbClr val="444444"/>
                </a:solidFill>
                <a:latin typeface="Open Sans"/>
              </a:rPr>
              <a:t> советы превратились в важный государственный орган, осуществляющий прямые и обратные связи в системе властных отношений. Таким образом, авторитет власти среди простого народа стремительно рос, что позволяло динамично развивать политическую ситуацию в стране.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8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  <a:noFill/>
          <a:ln>
            <a:noFill/>
          </a:ln>
        </p:spPr>
        <p:txBody>
          <a:bodyPr>
            <a:noAutofit/>
          </a:bodyPr>
          <a:lstStyle/>
          <a:p>
            <a:pPr lvl="0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764704"/>
            <a:ext cx="66247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444444"/>
                </a:solidFill>
                <a:latin typeface="Open Sans"/>
              </a:rPr>
              <a:t> 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-хан стал первым, кто смог упорядочить племенные и родовые отношения. Главным принципом был провозглашен консенсус. Реформы 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Тауке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-хана коснулись и правовой системы. Свод законов под названием "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Жетi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 </a:t>
            </a:r>
            <a:r>
              <a:rPr lang="ru-RU" sz="2800" dirty="0" err="1">
                <a:solidFill>
                  <a:srgbClr val="444444"/>
                </a:solidFill>
                <a:latin typeface="Open Sans"/>
              </a:rPr>
              <a:t>Жаргы</a:t>
            </a:r>
            <a:r>
              <a:rPr lang="ru-RU" sz="2800" dirty="0">
                <a:solidFill>
                  <a:srgbClr val="444444"/>
                </a:solidFill>
                <a:latin typeface="Open Sans"/>
              </a:rPr>
              <a:t>" (Семь установлений) был разработан при его непосредственном участии. Согласно народным преданиям, 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679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9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144462"/>
            <a:ext cx="8604002" cy="643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28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144462"/>
            <a:ext cx="8141307" cy="6092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061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144462"/>
            <a:ext cx="8411831" cy="630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51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1155</TotalTime>
  <Words>44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Презентация PowerPoint</vt:lpstr>
      <vt:lpstr> Цели урока: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Алия</dc:creator>
  <cp:lastModifiedBy>айгуль</cp:lastModifiedBy>
  <cp:revision>113</cp:revision>
  <cp:lastPrinted>2016-11-01T05:00:00Z</cp:lastPrinted>
  <dcterms:created xsi:type="dcterms:W3CDTF">2015-09-27T13:22:21Z</dcterms:created>
  <dcterms:modified xsi:type="dcterms:W3CDTF">2020-04-01T11:43:13Z</dcterms:modified>
</cp:coreProperties>
</file>