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62" r:id="rId4"/>
    <p:sldId id="275" r:id="rId5"/>
    <p:sldId id="276" r:id="rId6"/>
    <p:sldId id="277" r:id="rId7"/>
    <p:sldId id="278" r:id="rId8"/>
    <p:sldId id="279" r:id="rId9"/>
    <p:sldId id="28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836712"/>
            <a:ext cx="7128792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15000"/>
              </a:lnSpc>
              <a:spcAft>
                <a:spcPts val="1000"/>
              </a:spcAft>
              <a:tabLst>
                <a:tab pos="13970" algn="l"/>
              </a:tabLs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Духовная культура казахов в XVI – XVII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веках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844824"/>
            <a:ext cx="5598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ЦЕЛИ:  </a:t>
            </a:r>
          </a:p>
          <a:p>
            <a:r>
              <a:rPr lang="ru-RU" sz="2400" dirty="0" smtClean="0">
                <a:latin typeface="Times New Roman"/>
                <a:ea typeface="Calibri"/>
              </a:rPr>
              <a:t>6.2.2.1 </a:t>
            </a:r>
            <a:r>
              <a:rPr lang="ru-RU" sz="2400" dirty="0">
                <a:latin typeface="Times New Roman"/>
                <a:ea typeface="Calibri"/>
              </a:rPr>
              <a:t>– определять значимость </a:t>
            </a:r>
            <a:r>
              <a:rPr lang="ru-RU" sz="2400" dirty="0" err="1">
                <a:latin typeface="Times New Roman"/>
                <a:ea typeface="Calibri"/>
              </a:rPr>
              <a:t>кюев</a:t>
            </a:r>
            <a:r>
              <a:rPr lang="ru-RU" sz="2400" dirty="0">
                <a:latin typeface="Times New Roman"/>
                <a:ea typeface="Calibri"/>
              </a:rPr>
              <a:t>, легенд, </a:t>
            </a:r>
            <a:r>
              <a:rPr lang="ru-RU" sz="2400" dirty="0" err="1">
                <a:latin typeface="Times New Roman"/>
                <a:ea typeface="Calibri"/>
              </a:rPr>
              <a:t>шежире</a:t>
            </a:r>
            <a:r>
              <a:rPr lang="ru-RU" sz="2400" dirty="0">
                <a:latin typeface="Times New Roman"/>
                <a:ea typeface="Calibri"/>
              </a:rPr>
              <a:t> и эпосов как исторических </a:t>
            </a:r>
            <a:r>
              <a:rPr lang="ru-RU" sz="2400" dirty="0" smtClean="0">
                <a:latin typeface="Times New Roman"/>
                <a:ea typeface="Calibri"/>
              </a:rPr>
              <a:t>источников</a:t>
            </a:r>
          </a:p>
          <a:p>
            <a:r>
              <a:rPr lang="ru-RU" sz="2400" u="sng" dirty="0">
                <a:latin typeface="Times New Roman"/>
                <a:ea typeface="MS Minngs"/>
              </a:rPr>
              <a:t>Исследовательский вопрос:</a:t>
            </a:r>
            <a:r>
              <a:rPr lang="ru-RU" sz="2400" dirty="0">
                <a:latin typeface="Times New Roman"/>
                <a:ea typeface="MS Minngs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Каким образом духовная культура отражает жизнь казахов в XVI – XVII веках?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00192" y="3244334"/>
            <a:ext cx="1296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Учитель истории </a:t>
            </a:r>
            <a:r>
              <a:rPr lang="ru-RU" dirty="0" err="1">
                <a:solidFill>
                  <a:prstClr val="black"/>
                </a:solidFill>
              </a:rPr>
              <a:t>Байталякова</a:t>
            </a:r>
            <a:r>
              <a:rPr lang="ru-RU" dirty="0">
                <a:solidFill>
                  <a:prstClr val="black"/>
                </a:solidFill>
              </a:rPr>
              <a:t> А.Б.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92697"/>
            <a:ext cx="7004001" cy="5242436"/>
          </a:xfrm>
        </p:spPr>
        <p:txBody>
          <a:bodyPr/>
          <a:lstStyle/>
          <a:p>
            <a:pPr marL="0" indent="0">
              <a:buNone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872875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79510" cy="353423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Что вы видите на рисунках? Какие вопросы возникли? 	Какие выводы можно сделать?</a:t>
            </a:r>
            <a:br>
              <a:rPr lang="ru-RU" sz="24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268761"/>
            <a:ext cx="2664296" cy="247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177"/>
            <a:ext cx="3090863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52" y="3717032"/>
            <a:ext cx="44561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86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764704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83838"/>
                </a:solidFill>
                <a:latin typeface="Open Sans"/>
              </a:rPr>
              <a:t>Введение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Период 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X</a:t>
            </a:r>
            <a:r>
              <a:rPr lang="en-US" dirty="0" smtClean="0">
                <a:solidFill>
                  <a:srgbClr val="383838"/>
                </a:solidFill>
                <a:latin typeface="Open Sans"/>
              </a:rPr>
              <a:t>VI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~ начала 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X</a:t>
            </a:r>
            <a:r>
              <a:rPr lang="en-US" dirty="0" smtClean="0">
                <a:solidFill>
                  <a:srgbClr val="383838"/>
                </a:solidFill>
                <a:latin typeface="Open Sans"/>
              </a:rPr>
              <a:t>VII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вв. занимает особое место в истории культуры казахского народа. Именно в это время сложились своеобразное устное народное творчество, оригинальное музыкальное искусство. Развитие духовной культуры казахов было частью общего исторического процесса. С XIX в. началось постепенное разрушение традиционных духовных ценностей казахского общества,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501008"/>
            <a:ext cx="5526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83838"/>
                </a:solidFill>
                <a:latin typeface="Open Sans"/>
              </a:rPr>
              <a:t> </a:t>
            </a:r>
            <a:r>
              <a:rPr lang="ru-RU" dirty="0" smtClean="0">
                <a:solidFill>
                  <a:srgbClr val="383838"/>
                </a:solidFill>
                <a:latin typeface="Open Sans"/>
              </a:rPr>
              <a:t>XVII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веке в культуре казахов сохранились все традиции, присущие средневековым кочевым образованиям Евразии. Это ярко проявляется как в материальной, так и в духовной культуре. Сокровища устной литературы создавали и передавали из поколения в поколение талантливые люди - акыны, </a:t>
            </a:r>
            <a:r>
              <a:rPr lang="ru-RU" dirty="0" err="1">
                <a:solidFill>
                  <a:srgbClr val="383838"/>
                </a:solidFill>
                <a:latin typeface="Open Sans"/>
              </a:rPr>
              <a:t>жырау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, певцы- импровизаторы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9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124744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383838"/>
                </a:solidFill>
                <a:latin typeface="Open Sans"/>
              </a:rPr>
              <a:t>Жырау</a:t>
            </a:r>
            <a:r>
              <a:rPr lang="ru-RU" sz="2800" dirty="0">
                <a:solidFill>
                  <a:srgbClr val="383838"/>
                </a:solidFill>
                <a:latin typeface="Open Sans"/>
              </a:rPr>
              <a:t> XV- XVIII вв. - время расцвета казахской литературы -известно как эпоха </a:t>
            </a:r>
            <a:r>
              <a:rPr lang="ru-RU" sz="2800" dirty="0" err="1">
                <a:solidFill>
                  <a:srgbClr val="383838"/>
                </a:solidFill>
                <a:latin typeface="Open Sans"/>
              </a:rPr>
              <a:t>жырау</a:t>
            </a:r>
            <a:r>
              <a:rPr lang="ru-RU" sz="2800" dirty="0">
                <a:solidFill>
                  <a:srgbClr val="383838"/>
                </a:solidFill>
                <a:latin typeface="Open Sans"/>
              </a:rPr>
              <a:t>. </a:t>
            </a:r>
            <a:r>
              <a:rPr lang="ru-RU" sz="2800" dirty="0" err="1">
                <a:solidFill>
                  <a:srgbClr val="383838"/>
                </a:solidFill>
                <a:latin typeface="Open Sans"/>
              </a:rPr>
              <a:t>Жырау</a:t>
            </a:r>
            <a:r>
              <a:rPr lang="ru-RU" sz="2800" dirty="0">
                <a:solidFill>
                  <a:srgbClr val="383838"/>
                </a:solidFill>
                <a:latin typeface="Open Sans"/>
              </a:rPr>
              <a:t> были поэтами-импровизаторами, авторами песен-</a:t>
            </a:r>
            <a:r>
              <a:rPr lang="ru-RU" sz="2800" dirty="0" err="1">
                <a:solidFill>
                  <a:srgbClr val="383838"/>
                </a:solidFill>
                <a:latin typeface="Open Sans"/>
              </a:rPr>
              <a:t>толгау</a:t>
            </a:r>
            <a:r>
              <a:rPr lang="ru-RU" sz="2800" dirty="0">
                <a:solidFill>
                  <a:srgbClr val="383838"/>
                </a:solidFill>
                <a:latin typeface="Open Sans"/>
              </a:rPr>
              <a:t> -размышлений и наставлений в стихах. Нередко </a:t>
            </a:r>
            <a:r>
              <a:rPr lang="ru-RU" sz="2800" dirty="0" err="1">
                <a:solidFill>
                  <a:srgbClr val="383838"/>
                </a:solidFill>
                <a:latin typeface="Open Sans"/>
              </a:rPr>
              <a:t>жырау</a:t>
            </a:r>
            <a:r>
              <a:rPr lang="ru-RU" sz="2800" dirty="0">
                <a:solidFill>
                  <a:srgbClr val="383838"/>
                </a:solidFill>
                <a:latin typeface="Open Sans"/>
              </a:rPr>
              <a:t> были видными политическими деятелями, советниками ханов, главами родов, военачальниками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632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иас\Desktop\c9LJz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3456383" cy="417616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2197894"/>
            <a:ext cx="36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Жиембет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Бортогашулы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(годы рождения и смерти неизвестны), живший в конце XVI и в первой половине XVII века, казахский поэт-сказитель. Был главой племени </a:t>
            </a: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алшын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Жиембет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жырау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играл заметную роль во внутренних и внешних делах жизни казахского народа. При </a:t>
            </a: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Есим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хане </a:t>
            </a: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Жиембет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жырау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был </a:t>
            </a: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бием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 полководцем-батыром Младшего </a:t>
            </a:r>
            <a:r>
              <a:rPr kumimoji="0" lang="ru-RU" alt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жуза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В 1620–1627 годах он участвовал в походах против калмыков, отличившись личным героизмом и незаурядными организаторскими способностям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483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50100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Бухар</a:t>
            </a: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alt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Жырау</a:t>
            </a: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Калкаманов</a:t>
            </a: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(1693—1787), казахский поэт. Был певцом и советником хана </a:t>
            </a:r>
            <a:r>
              <a:rPr lang="ru-RU" alt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Аблая</a:t>
            </a: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Песни и стихи сохранились в устной передаче. Основные темы — создание крупного ханства, объединение казахских племён (стихотворения: "Благопожелание", "</a:t>
            </a:r>
            <a:r>
              <a:rPr lang="ru-RU" alt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Аблай</a:t>
            </a: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"). Поэт говорит о необходимости мира с Россией, о перекочёвке на свободные земли (стихотворение "При хане </a:t>
            </a:r>
            <a:r>
              <a:rPr lang="ru-RU" alt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Аблае</a:t>
            </a: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"). Многие песни носят наставительно-дидактический характер.</a:t>
            </a:r>
          </a:p>
        </p:txBody>
      </p:sp>
      <p:pic>
        <p:nvPicPr>
          <p:cNvPr id="5" name="Picture 2" descr="C:\Users\Диас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249729"/>
            <a:ext cx="48291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52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Диас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09738"/>
            <a:ext cx="3999958" cy="544821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2613392"/>
            <a:ext cx="37444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Актамберды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жырау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Сарыулы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(1675-1768 гг.) родился в Южном Казахстане, в районе Каратау, и уже в детском возрасте стал известен как поэт-импровизатор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480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иас\Desktop\image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500462" cy="521497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920621"/>
            <a:ext cx="40324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Доспамбет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один из представителей старинной казахской литературы, воспеватель военных походов. </a:t>
            </a:r>
            <a:r>
              <a:rPr lang="ru-RU" alt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Доспамбет-жырау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жил в эпоху формирования казахского народа как нации.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Доспамбет-жырау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участвовал в свое время во многих военных походах, битвах, происходивших между Крымским, Ногайским и Казанским ханствами.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Поэтическое наследие </a:t>
            </a:r>
            <a:r>
              <a:rPr lang="ru-RU" alt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Доспамбета-жырау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безвозвратно утеряно. Сохранившиеся в устном народном творчестве, в отдельных рукописях некоторые его сочинения вошли в начале XIX в. в различного рода литературные сборники.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 песен-сказаний </a:t>
            </a:r>
            <a:r>
              <a:rPr lang="ru-RU" altLang="ru-RU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Доспамбета-жырау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можно судить о мыслях, о жизненных целях и надеждах, духовном мире, моральных принципах и мировоззрении автора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392770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иас\Desktop\kaztu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4000528" cy="485778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87624" y="1052736"/>
            <a:ext cx="34563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Одним из наиболее известных и почитаемых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среди казахов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жырау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был 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Казтуган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Суюншиулы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. Он родился в низовьях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Едиля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в 20-х годах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XV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в. в семье бия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Мангытского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Йурта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. Его песни - образец кочевнической поэзии, наполненной особым отношением к природе.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Казтуган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</a:rPr>
              <a:t>, будучи одним из известных ногайских военачальников, воспевал воинские подвиги, выступал за объединение степных племен под властью казахских ханов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90157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488</TotalTime>
  <Words>414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Что вы видите на рисунках? Какие вопросы возникли?  Какие выводы можно сделать?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Мукаева Алия Тулепбергеновна</dc:creator>
  <cp:lastModifiedBy>айгуль</cp:lastModifiedBy>
  <cp:revision>49</cp:revision>
  <dcterms:created xsi:type="dcterms:W3CDTF">2015-06-13T09:22:52Z</dcterms:created>
  <dcterms:modified xsi:type="dcterms:W3CDTF">2020-04-01T11:44:48Z</dcterms:modified>
</cp:coreProperties>
</file>