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6" r:id="rId5"/>
    <p:sldId id="258" r:id="rId6"/>
    <p:sldId id="259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urok.ru/prezentaciya-po-muzike-kazahskie-narodnie-muzikalnie-instrumenti-1095827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620688"/>
            <a:ext cx="7414592" cy="108012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История Казахстана 8 класс 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четверт</a:t>
            </a:r>
            <a:r>
              <a:rPr lang="ru-RU" sz="2800" b="1" dirty="0" smtClean="0">
                <a:solidFill>
                  <a:srgbClr val="002060"/>
                </a:solidFill>
              </a:rPr>
              <a:t>ь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988840"/>
            <a:ext cx="6512768" cy="3040361"/>
          </a:xfrm>
        </p:spPr>
        <p:txBody>
          <a:bodyPr>
            <a:normAutofit/>
          </a:bodyPr>
          <a:lstStyle/>
          <a:p>
            <a:pPr algn="l" eaLnBrk="0" hangingPunct="0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Казахстана в XIX веке. </a:t>
            </a:r>
          </a:p>
          <a:p>
            <a:pPr algn="l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XIX век называют эпохой расцвета традиционных жанров казахского музыкального искусства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7.2.2.3-описывать особенности национальных музыкальных инструментов.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5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7" y="1844824"/>
            <a:ext cx="7524824" cy="428133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казахская народная инструментальная пьеса, исполняемая под аккомпанемент домбры и других народных музыкальных инструментов.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как инструментальное произведение длительностью 1,5-4 минуты является основным жанром народной музыки в культуре почти всех тюркских кыпчакских племен, в том числе у казахов и киргизов. Кюи исполняются в сопровождении разных народных инструментов (смычковых, духовых и щипковых). В большинстве случаев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исполняются на щипковых инструментах этих народов: домбра у казахов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комуз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 киргизов. 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казахской культуре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передавались от исполнителя к исполнителю на слух издревле. Например,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құлан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(хромой кулан) считается народным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 датируется XIII веком. Но расцвет этого вида искусства приходится у казахов на XIX–XX века. Традиция этого искусства включала в себя также устное повествование о содержании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поводе, по которому он был написан. Поэтому исполнитель, прежде чем сыграть произведение, давал пояснения относительно его истории и темы. Но с течением времени устное творчество навсегда отделилось от инструментального исполнения, и лишь немногие исполнители сопровождают свою игру предварительным рассказом об исполняемом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Прослушивание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музыкального </a:t>
            </a: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произведение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://poiskm.co/show/%D0%BA%D1%83%D0%B9/%D0%BA%D0%B8%D1%88%D0%BA%D0%B5%D0%BD%D1%82%D0%B0%D0%B9 – «</a:t>
            </a:r>
            <a:r>
              <a:rPr lang="ru-RU" sz="1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Кишкентай</a:t>
            </a: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412541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1772816"/>
            <a:ext cx="7668840" cy="435334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Кюи бывают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народными и авторскими.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Народные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относятся к раннему фольклору. Бытует мнение, что эти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могли были традиционной составной частью неких ритуалов у древних кочевых народов. Каждый исполнитель и композитор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всегда имел свой стиль и особенность игры.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замыслу самое разнообразное. Одни из них передают философские раздумья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кюйши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 смысле жизни. Другие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представляют тонкие психологические портреты людей, третьи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воспевают красоту степных просторов, родного края. Особую группу составляют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посвященные животным и птицам. К народным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относятся, например, следующие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Бозинген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(верблюдица),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Телконыр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(кличка коня),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Коныр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(коричневый гусь),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(белый лебедь). Кюи передают все сложную и многогранную картину жизни кочевников.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кюев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5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кюи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являлись отражением жизни казахского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народа?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темы затрагивали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кюйши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-композиторы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века?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век называют эпохой расцвета традиционных жанров казахского музыкального искусства?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1.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Ответьте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вопросы</a:t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60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Посмотрите по ссылке презентацию и заполните таблицу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infourok.ru/prezentaciya-po-muzike-kazahskie-narodnie-muzikalnie-instrumenti-1095827.html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Казахские музыкальные инструменты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2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106436"/>
              </p:ext>
            </p:extLst>
          </p:nvPr>
        </p:nvGraphicFramePr>
        <p:xfrm>
          <a:off x="251519" y="2348880"/>
          <a:ext cx="8568954" cy="2304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7211"/>
                <a:gridCol w="2615425"/>
                <a:gridCol w="2856318"/>
              </a:tblGrid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Музыкальный инструмент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Ваше мнение, впечатление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63272" cy="157850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Заполнить таблицу 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«Казахские народные инструменты»</a:t>
            </a:r>
            <a:endParaRPr lang="ru-RU" sz="3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12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738806"/>
              </p:ext>
            </p:extLst>
          </p:nvPr>
        </p:nvGraphicFramePr>
        <p:xfrm>
          <a:off x="539552" y="1916832"/>
          <a:ext cx="7740848" cy="4392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0848"/>
              </a:tblGrid>
              <a:tr h="4392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Темы на 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выбор: «Музыка», «Культура»,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«Музыкальные инструменты»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инструкции по выполнению. Приём "Синквейн"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Это стихотворение из пяти строк, в котором автор выражает свое отношение к проблеме: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строка – одно ключевое слово, определяющее содержание синквейна; 2 строка – два прилагательных, характеризующих ключевое слово; 3 строка – три глагола, показывающие действия понятия; 4 строка – короткое предложение, в котором отражено авторское отношение к понятию; 5 строка – резюме: одно слово, обычно существительное, через которое автор выражает свои чувства и ассоциации, связанные с понятием.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3: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синквейн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20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75302"/>
              </p:ext>
            </p:extLst>
          </p:nvPr>
        </p:nvGraphicFramePr>
        <p:xfrm>
          <a:off x="755576" y="1772816"/>
          <a:ext cx="7524824" cy="4104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24824"/>
              </a:tblGrid>
              <a:tr h="4104456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Параграфы: 43-44 (стр.156-163)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Проработать 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параграф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kk-KZ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Составить 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кластер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тему 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музыкальные инструменты</a:t>
                      </a:r>
                    </a:p>
                    <a:p>
                      <a:pPr algn="l"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писать эссе по теме «Почему XIX век называют эпохой расцвета традиционных жанров казахского музыкального искусства?»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373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88</TotalTime>
  <Words>312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История Казахстана 8 класс  4 четверть</vt:lpstr>
      <vt:lpstr>1. Прослушивание музыкального произведение. http://poiskm.co/show/%D0%BA%D1%83%D0%B9/%D0%BA%D0%B8%D1%88%D0%BA%D0%B5%D0%BD%D1%82%D0%B0%D0%B9 – «Кишкентай».</vt:lpstr>
      <vt:lpstr>Виды кюев</vt:lpstr>
      <vt:lpstr>  Задание 1.  Ответьте на вопросы  </vt:lpstr>
      <vt:lpstr>Казахские музыкальные инструменты</vt:lpstr>
      <vt:lpstr> Задание 2:  Заполнить таблицу  «Казахские народные инструменты»</vt:lpstr>
      <vt:lpstr>Задание 3:  Составить синквейн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Казахстана 8 класс  4 четверть</dc:title>
  <dc:creator>Мария</dc:creator>
  <cp:lastModifiedBy>user</cp:lastModifiedBy>
  <cp:revision>7</cp:revision>
  <dcterms:created xsi:type="dcterms:W3CDTF">2020-03-31T09:08:28Z</dcterms:created>
  <dcterms:modified xsi:type="dcterms:W3CDTF">2020-03-31T17:22:11Z</dcterms:modified>
</cp:coreProperties>
</file>