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7" r:id="rId2"/>
    <p:sldId id="260" r:id="rId3"/>
    <p:sldId id="268" r:id="rId4"/>
    <p:sldId id="271" r:id="rId5"/>
    <p:sldId id="269" r:id="rId6"/>
    <p:sldId id="270" r:id="rId7"/>
    <p:sldId id="262" r:id="rId8"/>
    <p:sldId id="263" r:id="rId9"/>
    <p:sldId id="264" r:id="rId10"/>
    <p:sldId id="266"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2" d="100"/>
          <a:sy n="72" d="100"/>
        </p:scale>
        <p:origin x="-1096" y="2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17618B-B855-48B8-A6D3-3C82355B5AF9}" type="doc">
      <dgm:prSet loTypeId="urn:microsoft.com/office/officeart/2005/8/layout/default#1" loCatId="list" qsTypeId="urn:microsoft.com/office/officeart/2005/8/quickstyle/simple3" qsCatId="simple" csTypeId="urn:microsoft.com/office/officeart/2005/8/colors/colorful4" csCatId="colorful" phldr="1"/>
      <dgm:spPr/>
      <dgm:t>
        <a:bodyPr/>
        <a:lstStyle/>
        <a:p>
          <a:endParaRPr lang="ru-RU"/>
        </a:p>
      </dgm:t>
    </dgm:pt>
    <dgm:pt modelId="{815EF000-C30F-4C0A-AB8D-2A5D7E593A5C}">
      <dgm:prSet phldrT="[Текст]" custT="1"/>
      <dgm:spPr/>
      <dgm:t>
        <a:bodyPr/>
        <a:lstStyle/>
        <a:p>
          <a:r>
            <a:rPr lang="ru-RU" sz="2800" b="1" dirty="0" smtClean="0">
              <a:latin typeface="Times New Roman" pitchFamily="18" charset="0"/>
              <a:cs typeface="Times New Roman" pitchFamily="18" charset="0"/>
            </a:rPr>
            <a:t>«Ребенок рождается на свет, наследуя два начала. Первое из них требует еды, питья и сна. Это — потребность плоти, без этого тело не может служить пристанищем для души, не будет расти и крепнуть. Другое — тяга к познаниям. Младенец тянется к ярким вещам, берет их в рот, пробует на вкус, прикладывает к щеке. Встрепенется, услышав звуки дудки или свирели. Подросши, бежит на лай собаки, на голоса животных, на смех и плач людей, теряет покой, спрашивая обо всем, что видят глаза и слышат уши: “Что это? Зачем это? Почему он так делает?”- это уже потребность души, желание все видеть, все слышать, всему учиться</a:t>
          </a:r>
          <a:endParaRPr lang="ru-RU" sz="2800" b="1" dirty="0">
            <a:latin typeface="Times New Roman" pitchFamily="18" charset="0"/>
            <a:cs typeface="Times New Roman" pitchFamily="18" charset="0"/>
          </a:endParaRPr>
        </a:p>
      </dgm:t>
    </dgm:pt>
    <dgm:pt modelId="{9CD7942C-D25A-4980-A7FD-0F3BCBBEF1F5}" type="parTrans" cxnId="{1EFF0F42-5893-46DE-8588-B25BB9A31B8D}">
      <dgm:prSet/>
      <dgm:spPr/>
      <dgm:t>
        <a:bodyPr/>
        <a:lstStyle/>
        <a:p>
          <a:endParaRPr lang="ru-RU"/>
        </a:p>
      </dgm:t>
    </dgm:pt>
    <dgm:pt modelId="{A7D5F360-CEEC-4FBD-A481-2D9BA106502B}" type="sibTrans" cxnId="{1EFF0F42-5893-46DE-8588-B25BB9A31B8D}">
      <dgm:prSet/>
      <dgm:spPr/>
      <dgm:t>
        <a:bodyPr/>
        <a:lstStyle/>
        <a:p>
          <a:endParaRPr lang="ru-RU"/>
        </a:p>
      </dgm:t>
    </dgm:pt>
    <dgm:pt modelId="{348BA7B0-01B9-488F-AAE1-F5C0084FE1C3}" type="pres">
      <dgm:prSet presAssocID="{5417618B-B855-48B8-A6D3-3C82355B5AF9}" presName="diagram" presStyleCnt="0">
        <dgm:presLayoutVars>
          <dgm:dir/>
          <dgm:resizeHandles val="exact"/>
        </dgm:presLayoutVars>
      </dgm:prSet>
      <dgm:spPr/>
      <dgm:t>
        <a:bodyPr/>
        <a:lstStyle/>
        <a:p>
          <a:endParaRPr lang="ru-RU"/>
        </a:p>
      </dgm:t>
    </dgm:pt>
    <dgm:pt modelId="{2E5A322B-9544-4CAC-B24C-83F0B0645465}" type="pres">
      <dgm:prSet presAssocID="{815EF000-C30F-4C0A-AB8D-2A5D7E593A5C}" presName="node" presStyleLbl="node1" presStyleIdx="0" presStyleCnt="1" custScaleX="119208" custScaleY="105549">
        <dgm:presLayoutVars>
          <dgm:bulletEnabled val="1"/>
        </dgm:presLayoutVars>
      </dgm:prSet>
      <dgm:spPr/>
      <dgm:t>
        <a:bodyPr/>
        <a:lstStyle/>
        <a:p>
          <a:endParaRPr lang="ru-RU"/>
        </a:p>
      </dgm:t>
    </dgm:pt>
  </dgm:ptLst>
  <dgm:cxnLst>
    <dgm:cxn modelId="{87598002-A50A-4082-9854-B04C65BC8453}" type="presOf" srcId="{5417618B-B855-48B8-A6D3-3C82355B5AF9}" destId="{348BA7B0-01B9-488F-AAE1-F5C0084FE1C3}" srcOrd="0" destOrd="0" presId="urn:microsoft.com/office/officeart/2005/8/layout/default#1"/>
    <dgm:cxn modelId="{1EFF0F42-5893-46DE-8588-B25BB9A31B8D}" srcId="{5417618B-B855-48B8-A6D3-3C82355B5AF9}" destId="{815EF000-C30F-4C0A-AB8D-2A5D7E593A5C}" srcOrd="0" destOrd="0" parTransId="{9CD7942C-D25A-4980-A7FD-0F3BCBBEF1F5}" sibTransId="{A7D5F360-CEEC-4FBD-A481-2D9BA106502B}"/>
    <dgm:cxn modelId="{9FA5B118-8361-45CD-B727-172537D3A488}" type="presOf" srcId="{815EF000-C30F-4C0A-AB8D-2A5D7E593A5C}" destId="{2E5A322B-9544-4CAC-B24C-83F0B0645465}" srcOrd="0" destOrd="0" presId="urn:microsoft.com/office/officeart/2005/8/layout/default#1"/>
    <dgm:cxn modelId="{4D706AAD-5930-4E1D-89BA-D36F1B103B3F}" type="presParOf" srcId="{348BA7B0-01B9-488F-AAE1-F5C0084FE1C3}" destId="{2E5A322B-9544-4CAC-B24C-83F0B0645465}" srcOrd="0"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5706F6-9AEA-4F63-845C-76D7079C3ECD}" type="doc">
      <dgm:prSet loTypeId="urn:microsoft.com/office/officeart/2005/8/layout/default#2" loCatId="list" qsTypeId="urn:microsoft.com/office/officeart/2005/8/quickstyle/simple1" qsCatId="simple" csTypeId="urn:microsoft.com/office/officeart/2005/8/colors/colorful3" csCatId="colorful" phldr="1"/>
      <dgm:spPr/>
      <dgm:t>
        <a:bodyPr/>
        <a:lstStyle/>
        <a:p>
          <a:endParaRPr lang="ru-RU"/>
        </a:p>
      </dgm:t>
    </dgm:pt>
    <dgm:pt modelId="{E5D51220-7A0C-4509-AD52-06106D719897}">
      <dgm:prSet phldrT="[Текст]"/>
      <dgm:spPr/>
      <dgm:t>
        <a:bodyPr/>
        <a:lstStyle/>
        <a:p>
          <a:r>
            <a:rPr lang="ru-RU" b="1" dirty="0" smtClean="0">
              <a:latin typeface="Times New Roman" pitchFamily="18" charset="0"/>
              <a:cs typeface="Times New Roman" pitchFamily="18" charset="0"/>
            </a:rPr>
            <a:t>Дескрипторы к заданию:</a:t>
          </a:r>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Систематизировать пройденный материал</a:t>
          </a:r>
          <a:r>
            <a:rPr lang="ru-RU" dirty="0" smtClean="0"/>
            <a:t>. </a:t>
          </a:r>
          <a:endParaRPr lang="ru-RU" dirty="0"/>
        </a:p>
      </dgm:t>
    </dgm:pt>
    <dgm:pt modelId="{ACED55A9-5D76-486C-861A-AA1C620B1626}" type="parTrans" cxnId="{281AFFDB-B0BA-4ABE-94C0-EEAC6A68CEB2}">
      <dgm:prSet/>
      <dgm:spPr/>
      <dgm:t>
        <a:bodyPr/>
        <a:lstStyle/>
        <a:p>
          <a:endParaRPr lang="ru-RU"/>
        </a:p>
      </dgm:t>
    </dgm:pt>
    <dgm:pt modelId="{8D9BC7A1-3BC5-4A18-9243-9DC7F41BEAF3}" type="sibTrans" cxnId="{281AFFDB-B0BA-4ABE-94C0-EEAC6A68CEB2}">
      <dgm:prSet/>
      <dgm:spPr/>
      <dgm:t>
        <a:bodyPr/>
        <a:lstStyle/>
        <a:p>
          <a:endParaRPr lang="ru-RU"/>
        </a:p>
      </dgm:t>
    </dgm:pt>
    <dgm:pt modelId="{36E5B000-F844-4052-8741-D38E21139867}" type="pres">
      <dgm:prSet presAssocID="{E55706F6-9AEA-4F63-845C-76D7079C3ECD}" presName="diagram" presStyleCnt="0">
        <dgm:presLayoutVars>
          <dgm:dir/>
          <dgm:resizeHandles val="exact"/>
        </dgm:presLayoutVars>
      </dgm:prSet>
      <dgm:spPr/>
      <dgm:t>
        <a:bodyPr/>
        <a:lstStyle/>
        <a:p>
          <a:endParaRPr lang="ru-RU"/>
        </a:p>
      </dgm:t>
    </dgm:pt>
    <dgm:pt modelId="{53EFCC2A-80D6-4875-9211-376A91DC577C}" type="pres">
      <dgm:prSet presAssocID="{E5D51220-7A0C-4509-AD52-06106D719897}" presName="node" presStyleLbl="node1" presStyleIdx="0" presStyleCnt="1" custScaleX="127522">
        <dgm:presLayoutVars>
          <dgm:bulletEnabled val="1"/>
        </dgm:presLayoutVars>
      </dgm:prSet>
      <dgm:spPr/>
      <dgm:t>
        <a:bodyPr/>
        <a:lstStyle/>
        <a:p>
          <a:endParaRPr lang="ru-RU"/>
        </a:p>
      </dgm:t>
    </dgm:pt>
  </dgm:ptLst>
  <dgm:cxnLst>
    <dgm:cxn modelId="{281AFFDB-B0BA-4ABE-94C0-EEAC6A68CEB2}" srcId="{E55706F6-9AEA-4F63-845C-76D7079C3ECD}" destId="{E5D51220-7A0C-4509-AD52-06106D719897}" srcOrd="0" destOrd="0" parTransId="{ACED55A9-5D76-486C-861A-AA1C620B1626}" sibTransId="{8D9BC7A1-3BC5-4A18-9243-9DC7F41BEAF3}"/>
    <dgm:cxn modelId="{7457880B-2172-4CBB-96F4-2035919B249C}" type="presOf" srcId="{E5D51220-7A0C-4509-AD52-06106D719897}" destId="{53EFCC2A-80D6-4875-9211-376A91DC577C}" srcOrd="0" destOrd="0" presId="urn:microsoft.com/office/officeart/2005/8/layout/default#2"/>
    <dgm:cxn modelId="{3E8D30BE-FC57-4E4C-98F4-351F7FA38C68}" type="presOf" srcId="{E55706F6-9AEA-4F63-845C-76D7079C3ECD}" destId="{36E5B000-F844-4052-8741-D38E21139867}" srcOrd="0" destOrd="0" presId="urn:microsoft.com/office/officeart/2005/8/layout/default#2"/>
    <dgm:cxn modelId="{4B843A7C-7ED4-4237-984A-145FF5C73B43}" type="presParOf" srcId="{36E5B000-F844-4052-8741-D38E21139867}" destId="{53EFCC2A-80D6-4875-9211-376A91DC577C}" srcOrd="0"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18A725D-E1EF-46CB-9E04-D79BC0F97E5B}" type="doc">
      <dgm:prSet loTypeId="urn:microsoft.com/office/officeart/2005/8/layout/default#3" loCatId="list" qsTypeId="urn:microsoft.com/office/officeart/2005/8/quickstyle/simple3" qsCatId="simple" csTypeId="urn:microsoft.com/office/officeart/2005/8/colors/colorful5" csCatId="colorful" phldr="1"/>
      <dgm:spPr/>
      <dgm:t>
        <a:bodyPr/>
        <a:lstStyle/>
        <a:p>
          <a:endParaRPr lang="ru-RU"/>
        </a:p>
      </dgm:t>
    </dgm:pt>
    <dgm:pt modelId="{2DB14BCA-7891-49E8-B46F-F361062B9BA1}">
      <dgm:prSet phldrT="[Текст]" custT="1"/>
      <dgm:spPr/>
      <dgm:t>
        <a:bodyPr/>
        <a:lstStyle/>
        <a:p>
          <a:r>
            <a:rPr lang="ru-RU" sz="1800" b="1" dirty="0" smtClean="0"/>
            <a:t>1.К середине </a:t>
          </a:r>
          <a:r>
            <a:rPr lang="en-US" sz="1800" b="1" dirty="0" smtClean="0"/>
            <a:t>XIX</a:t>
          </a:r>
          <a:r>
            <a:rPr lang="ru-RU" sz="1800" b="1" dirty="0" smtClean="0"/>
            <a:t> века в Казахстане было много европейских школ для обучения детей коренного населения. </a:t>
          </a:r>
          <a:endParaRPr lang="ru-RU" sz="1800" b="1" dirty="0"/>
        </a:p>
      </dgm:t>
    </dgm:pt>
    <dgm:pt modelId="{ACC2B35C-945E-4EE2-9CFF-6E13E8C02245}" type="parTrans" cxnId="{D38799DE-A2FA-487C-AE08-534982F9454D}">
      <dgm:prSet/>
      <dgm:spPr/>
      <dgm:t>
        <a:bodyPr/>
        <a:lstStyle/>
        <a:p>
          <a:endParaRPr lang="ru-RU"/>
        </a:p>
      </dgm:t>
    </dgm:pt>
    <dgm:pt modelId="{4D1041FA-3820-49F5-8DD7-93B8EF7FA4D5}" type="sibTrans" cxnId="{D38799DE-A2FA-487C-AE08-534982F9454D}">
      <dgm:prSet/>
      <dgm:spPr/>
      <dgm:t>
        <a:bodyPr/>
        <a:lstStyle/>
        <a:p>
          <a:endParaRPr lang="ru-RU"/>
        </a:p>
      </dgm:t>
    </dgm:pt>
    <dgm:pt modelId="{FA862DBA-575C-4D0D-A560-6829EBB6785F}">
      <dgm:prSet phldrT="[Текст]" custT="1"/>
      <dgm:spPr/>
      <dgm:t>
        <a:bodyPr/>
        <a:lstStyle/>
        <a:p>
          <a:r>
            <a:rPr lang="ru-RU" sz="2000" b="1" dirty="0" smtClean="0"/>
            <a:t>2.В 1841 году в </a:t>
          </a:r>
          <a:r>
            <a:rPr lang="ru-RU" sz="2000" b="1" dirty="0" err="1" smtClean="0"/>
            <a:t>Букеевской</a:t>
          </a:r>
          <a:r>
            <a:rPr lang="ru-RU" sz="2000" b="1" dirty="0" smtClean="0"/>
            <a:t> Орде была открыта первая светская школа. </a:t>
          </a:r>
          <a:endParaRPr lang="ru-RU" sz="2000" b="1" dirty="0"/>
        </a:p>
      </dgm:t>
    </dgm:pt>
    <dgm:pt modelId="{E5526EF6-D84B-4C5C-AE2E-F629D2EF1CBC}" type="parTrans" cxnId="{EF1905A1-B4D7-4BF8-9577-27AB487B33CB}">
      <dgm:prSet/>
      <dgm:spPr/>
      <dgm:t>
        <a:bodyPr/>
        <a:lstStyle/>
        <a:p>
          <a:endParaRPr lang="ru-RU"/>
        </a:p>
      </dgm:t>
    </dgm:pt>
    <dgm:pt modelId="{32A4F534-804E-45EC-A492-2B93069C6B8E}" type="sibTrans" cxnId="{EF1905A1-B4D7-4BF8-9577-27AB487B33CB}">
      <dgm:prSet/>
      <dgm:spPr/>
      <dgm:t>
        <a:bodyPr/>
        <a:lstStyle/>
        <a:p>
          <a:endParaRPr lang="ru-RU"/>
        </a:p>
      </dgm:t>
    </dgm:pt>
    <dgm:pt modelId="{6084FDFB-46A5-4490-B1E7-4F4BB2588852}">
      <dgm:prSet phldrT="[Текст]" custT="1"/>
      <dgm:spPr/>
      <dgm:t>
        <a:bodyPr/>
        <a:lstStyle/>
        <a:p>
          <a:r>
            <a:rPr lang="ru-RU" sz="1400" b="1" dirty="0" smtClean="0"/>
            <a:t>3.В 1850 году при Оренбургской пограничной комиссии была открыта светская школа с семилетним сроком обучения, в которой учился </a:t>
          </a:r>
          <a:r>
            <a:rPr lang="ru-RU" sz="1400" b="1" dirty="0" err="1" smtClean="0"/>
            <a:t>Ыбырай</a:t>
          </a:r>
          <a:r>
            <a:rPr lang="ru-RU" sz="1400" b="1" dirty="0" smtClean="0"/>
            <a:t> </a:t>
          </a:r>
          <a:r>
            <a:rPr lang="ru-RU" sz="1400" b="1" dirty="0" err="1" smtClean="0"/>
            <a:t>Алтынс</a:t>
          </a:r>
          <a:r>
            <a:rPr lang="ru-RU" sz="1400" dirty="0" err="1" smtClean="0"/>
            <a:t>арин</a:t>
          </a:r>
          <a:r>
            <a:rPr lang="ru-RU" sz="1400" dirty="0" smtClean="0"/>
            <a:t>. </a:t>
          </a:r>
          <a:endParaRPr lang="ru-RU" sz="1400" dirty="0"/>
        </a:p>
      </dgm:t>
    </dgm:pt>
    <dgm:pt modelId="{85FB20A5-6A81-4435-BA10-BF151193D87B}" type="parTrans" cxnId="{27131955-3E08-49B8-B3ED-F91C34C189CB}">
      <dgm:prSet/>
      <dgm:spPr/>
      <dgm:t>
        <a:bodyPr/>
        <a:lstStyle/>
        <a:p>
          <a:endParaRPr lang="ru-RU"/>
        </a:p>
      </dgm:t>
    </dgm:pt>
    <dgm:pt modelId="{B13ABC47-CEBD-4D90-840B-E24CEEF4C9A9}" type="sibTrans" cxnId="{27131955-3E08-49B8-B3ED-F91C34C189CB}">
      <dgm:prSet/>
      <dgm:spPr/>
      <dgm:t>
        <a:bodyPr/>
        <a:lstStyle/>
        <a:p>
          <a:endParaRPr lang="ru-RU"/>
        </a:p>
      </dgm:t>
    </dgm:pt>
    <dgm:pt modelId="{3E10FDBB-8870-48D2-8A0F-37E6224DDFAC}">
      <dgm:prSet phldrT="[Текст]" custT="1"/>
      <dgm:spPr/>
      <dgm:t>
        <a:bodyPr/>
        <a:lstStyle/>
        <a:p>
          <a:r>
            <a:rPr lang="ru-RU" sz="2000" b="1" dirty="0" smtClean="0"/>
            <a:t>4.В 1857 году в Омске была открыта школа для казахских детей, готовившая переводчиков.</a:t>
          </a:r>
          <a:endParaRPr lang="ru-RU" sz="2000" b="1" dirty="0"/>
        </a:p>
      </dgm:t>
    </dgm:pt>
    <dgm:pt modelId="{48395BC8-FD67-44AE-A84A-568D0913A48C}" type="parTrans" cxnId="{0B2062FD-F445-4839-BA8F-6F9CFA4D2F5B}">
      <dgm:prSet/>
      <dgm:spPr/>
      <dgm:t>
        <a:bodyPr/>
        <a:lstStyle/>
        <a:p>
          <a:endParaRPr lang="ru-RU"/>
        </a:p>
      </dgm:t>
    </dgm:pt>
    <dgm:pt modelId="{19C15351-EABD-402C-91B2-E7E775A7205D}" type="sibTrans" cxnId="{0B2062FD-F445-4839-BA8F-6F9CFA4D2F5B}">
      <dgm:prSet/>
      <dgm:spPr/>
      <dgm:t>
        <a:bodyPr/>
        <a:lstStyle/>
        <a:p>
          <a:endParaRPr lang="ru-RU"/>
        </a:p>
      </dgm:t>
    </dgm:pt>
    <dgm:pt modelId="{A72AE3B9-884B-4E4A-8CA8-F98A83CE89C6}">
      <dgm:prSet phldrT="[Текст]"/>
      <dgm:spPr/>
      <dgm:t>
        <a:bodyPr/>
        <a:lstStyle/>
        <a:p>
          <a:r>
            <a:rPr lang="ru-RU" b="1" dirty="0" smtClean="0"/>
            <a:t>5.Открытие начальных школ в Казахстане относится к 60-ым годам </a:t>
          </a:r>
          <a:r>
            <a:rPr lang="en-US" b="1" dirty="0" smtClean="0"/>
            <a:t>XIX</a:t>
          </a:r>
          <a:r>
            <a:rPr lang="ru-RU" b="1" dirty="0" smtClean="0"/>
            <a:t>века.</a:t>
          </a:r>
          <a:endParaRPr lang="ru-RU" b="1" dirty="0"/>
        </a:p>
      </dgm:t>
    </dgm:pt>
    <dgm:pt modelId="{6FA65AF0-50D8-4E32-8E9F-6AA808AAAF47}" type="parTrans" cxnId="{68008309-4C79-4C12-B64B-676EAA7CA3E3}">
      <dgm:prSet/>
      <dgm:spPr/>
      <dgm:t>
        <a:bodyPr/>
        <a:lstStyle/>
        <a:p>
          <a:endParaRPr lang="ru-RU"/>
        </a:p>
      </dgm:t>
    </dgm:pt>
    <dgm:pt modelId="{BAB64DA3-12BF-4538-8B77-B6479BFAE557}" type="sibTrans" cxnId="{68008309-4C79-4C12-B64B-676EAA7CA3E3}">
      <dgm:prSet/>
      <dgm:spPr/>
      <dgm:t>
        <a:bodyPr/>
        <a:lstStyle/>
        <a:p>
          <a:endParaRPr lang="ru-RU"/>
        </a:p>
      </dgm:t>
    </dgm:pt>
    <dgm:pt modelId="{3A48B146-E453-4AD9-BE89-AD03442FF4D9}" type="pres">
      <dgm:prSet presAssocID="{618A725D-E1EF-46CB-9E04-D79BC0F97E5B}" presName="diagram" presStyleCnt="0">
        <dgm:presLayoutVars>
          <dgm:dir/>
          <dgm:resizeHandles val="exact"/>
        </dgm:presLayoutVars>
      </dgm:prSet>
      <dgm:spPr/>
      <dgm:t>
        <a:bodyPr/>
        <a:lstStyle/>
        <a:p>
          <a:endParaRPr lang="ru-RU"/>
        </a:p>
      </dgm:t>
    </dgm:pt>
    <dgm:pt modelId="{6A646463-1313-49D1-92DC-8BD4587C5B66}" type="pres">
      <dgm:prSet presAssocID="{2DB14BCA-7891-49E8-B46F-F361062B9BA1}" presName="node" presStyleLbl="node1" presStyleIdx="0" presStyleCnt="5">
        <dgm:presLayoutVars>
          <dgm:bulletEnabled val="1"/>
        </dgm:presLayoutVars>
      </dgm:prSet>
      <dgm:spPr/>
      <dgm:t>
        <a:bodyPr/>
        <a:lstStyle/>
        <a:p>
          <a:endParaRPr lang="ru-RU"/>
        </a:p>
      </dgm:t>
    </dgm:pt>
    <dgm:pt modelId="{9E77CAB0-C8FF-401C-9C65-38389385E8F2}" type="pres">
      <dgm:prSet presAssocID="{4D1041FA-3820-49F5-8DD7-93B8EF7FA4D5}" presName="sibTrans" presStyleCnt="0"/>
      <dgm:spPr/>
    </dgm:pt>
    <dgm:pt modelId="{1602527D-8474-4719-A171-300ACED6D33F}" type="pres">
      <dgm:prSet presAssocID="{FA862DBA-575C-4D0D-A560-6829EBB6785F}" presName="node" presStyleLbl="node1" presStyleIdx="1" presStyleCnt="5">
        <dgm:presLayoutVars>
          <dgm:bulletEnabled val="1"/>
        </dgm:presLayoutVars>
      </dgm:prSet>
      <dgm:spPr/>
      <dgm:t>
        <a:bodyPr/>
        <a:lstStyle/>
        <a:p>
          <a:endParaRPr lang="ru-RU"/>
        </a:p>
      </dgm:t>
    </dgm:pt>
    <dgm:pt modelId="{58A9C89E-5AA3-4843-9173-8C413F7BD563}" type="pres">
      <dgm:prSet presAssocID="{32A4F534-804E-45EC-A492-2B93069C6B8E}" presName="sibTrans" presStyleCnt="0"/>
      <dgm:spPr/>
    </dgm:pt>
    <dgm:pt modelId="{36DD4B4E-B676-453E-AFC6-812A64781984}" type="pres">
      <dgm:prSet presAssocID="{6084FDFB-46A5-4490-B1E7-4F4BB2588852}" presName="node" presStyleLbl="node1" presStyleIdx="2" presStyleCnt="5" custLinFactNeighborX="-1666" custLinFactNeighborY="1491">
        <dgm:presLayoutVars>
          <dgm:bulletEnabled val="1"/>
        </dgm:presLayoutVars>
      </dgm:prSet>
      <dgm:spPr/>
      <dgm:t>
        <a:bodyPr/>
        <a:lstStyle/>
        <a:p>
          <a:endParaRPr lang="ru-RU"/>
        </a:p>
      </dgm:t>
    </dgm:pt>
    <dgm:pt modelId="{4888C737-5EB0-41D1-AE8A-E2A4F2853B3E}" type="pres">
      <dgm:prSet presAssocID="{B13ABC47-CEBD-4D90-840B-E24CEEF4C9A9}" presName="sibTrans" presStyleCnt="0"/>
      <dgm:spPr/>
    </dgm:pt>
    <dgm:pt modelId="{D87FD87D-1F52-463B-BF4B-B36048456560}" type="pres">
      <dgm:prSet presAssocID="{3E10FDBB-8870-48D2-8A0F-37E6224DDFAC}" presName="node" presStyleLbl="node1" presStyleIdx="3" presStyleCnt="5">
        <dgm:presLayoutVars>
          <dgm:bulletEnabled val="1"/>
        </dgm:presLayoutVars>
      </dgm:prSet>
      <dgm:spPr/>
      <dgm:t>
        <a:bodyPr/>
        <a:lstStyle/>
        <a:p>
          <a:endParaRPr lang="ru-RU"/>
        </a:p>
      </dgm:t>
    </dgm:pt>
    <dgm:pt modelId="{BC0241F9-F2D4-4207-9E41-83249BE5C475}" type="pres">
      <dgm:prSet presAssocID="{19C15351-EABD-402C-91B2-E7E775A7205D}" presName="sibTrans" presStyleCnt="0"/>
      <dgm:spPr/>
    </dgm:pt>
    <dgm:pt modelId="{5C192CFE-E91C-4BF0-836C-B345B69022B6}" type="pres">
      <dgm:prSet presAssocID="{A72AE3B9-884B-4E4A-8CA8-F98A83CE89C6}" presName="node" presStyleLbl="node1" presStyleIdx="4" presStyleCnt="5" custLinFactNeighborX="54825" custLinFactNeighborY="-342">
        <dgm:presLayoutVars>
          <dgm:bulletEnabled val="1"/>
        </dgm:presLayoutVars>
      </dgm:prSet>
      <dgm:spPr/>
      <dgm:t>
        <a:bodyPr/>
        <a:lstStyle/>
        <a:p>
          <a:endParaRPr lang="ru-RU"/>
        </a:p>
      </dgm:t>
    </dgm:pt>
  </dgm:ptLst>
  <dgm:cxnLst>
    <dgm:cxn modelId="{4563532E-BD93-44AA-900F-29BE19623D95}" type="presOf" srcId="{A72AE3B9-884B-4E4A-8CA8-F98A83CE89C6}" destId="{5C192CFE-E91C-4BF0-836C-B345B69022B6}" srcOrd="0" destOrd="0" presId="urn:microsoft.com/office/officeart/2005/8/layout/default#3"/>
    <dgm:cxn modelId="{A1C1ACFC-29B0-4FCC-9A6D-99B5F2065391}" type="presOf" srcId="{FA862DBA-575C-4D0D-A560-6829EBB6785F}" destId="{1602527D-8474-4719-A171-300ACED6D33F}" srcOrd="0" destOrd="0" presId="urn:microsoft.com/office/officeart/2005/8/layout/default#3"/>
    <dgm:cxn modelId="{EF1905A1-B4D7-4BF8-9577-27AB487B33CB}" srcId="{618A725D-E1EF-46CB-9E04-D79BC0F97E5B}" destId="{FA862DBA-575C-4D0D-A560-6829EBB6785F}" srcOrd="1" destOrd="0" parTransId="{E5526EF6-D84B-4C5C-AE2E-F629D2EF1CBC}" sibTransId="{32A4F534-804E-45EC-A492-2B93069C6B8E}"/>
    <dgm:cxn modelId="{AFD911EA-709B-4F61-8FD2-F57FB33B3954}" type="presOf" srcId="{6084FDFB-46A5-4490-B1E7-4F4BB2588852}" destId="{36DD4B4E-B676-453E-AFC6-812A64781984}" srcOrd="0" destOrd="0" presId="urn:microsoft.com/office/officeart/2005/8/layout/default#3"/>
    <dgm:cxn modelId="{D38799DE-A2FA-487C-AE08-534982F9454D}" srcId="{618A725D-E1EF-46CB-9E04-D79BC0F97E5B}" destId="{2DB14BCA-7891-49E8-B46F-F361062B9BA1}" srcOrd="0" destOrd="0" parTransId="{ACC2B35C-945E-4EE2-9CFF-6E13E8C02245}" sibTransId="{4D1041FA-3820-49F5-8DD7-93B8EF7FA4D5}"/>
    <dgm:cxn modelId="{68008309-4C79-4C12-B64B-676EAA7CA3E3}" srcId="{618A725D-E1EF-46CB-9E04-D79BC0F97E5B}" destId="{A72AE3B9-884B-4E4A-8CA8-F98A83CE89C6}" srcOrd="4" destOrd="0" parTransId="{6FA65AF0-50D8-4E32-8E9F-6AA808AAAF47}" sibTransId="{BAB64DA3-12BF-4538-8B77-B6479BFAE557}"/>
    <dgm:cxn modelId="{64AC2E68-2A0E-475C-BC5F-C2FEFBC953CA}" type="presOf" srcId="{2DB14BCA-7891-49E8-B46F-F361062B9BA1}" destId="{6A646463-1313-49D1-92DC-8BD4587C5B66}" srcOrd="0" destOrd="0" presId="urn:microsoft.com/office/officeart/2005/8/layout/default#3"/>
    <dgm:cxn modelId="{0B2062FD-F445-4839-BA8F-6F9CFA4D2F5B}" srcId="{618A725D-E1EF-46CB-9E04-D79BC0F97E5B}" destId="{3E10FDBB-8870-48D2-8A0F-37E6224DDFAC}" srcOrd="3" destOrd="0" parTransId="{48395BC8-FD67-44AE-A84A-568D0913A48C}" sibTransId="{19C15351-EABD-402C-91B2-E7E775A7205D}"/>
    <dgm:cxn modelId="{A4F1774E-1C52-456D-BB3E-27AA828FAA54}" type="presOf" srcId="{618A725D-E1EF-46CB-9E04-D79BC0F97E5B}" destId="{3A48B146-E453-4AD9-BE89-AD03442FF4D9}" srcOrd="0" destOrd="0" presId="urn:microsoft.com/office/officeart/2005/8/layout/default#3"/>
    <dgm:cxn modelId="{36F04ED6-B746-4FDF-B86B-7B7FC20C4725}" type="presOf" srcId="{3E10FDBB-8870-48D2-8A0F-37E6224DDFAC}" destId="{D87FD87D-1F52-463B-BF4B-B36048456560}" srcOrd="0" destOrd="0" presId="urn:microsoft.com/office/officeart/2005/8/layout/default#3"/>
    <dgm:cxn modelId="{27131955-3E08-49B8-B3ED-F91C34C189CB}" srcId="{618A725D-E1EF-46CB-9E04-D79BC0F97E5B}" destId="{6084FDFB-46A5-4490-B1E7-4F4BB2588852}" srcOrd="2" destOrd="0" parTransId="{85FB20A5-6A81-4435-BA10-BF151193D87B}" sibTransId="{B13ABC47-CEBD-4D90-840B-E24CEEF4C9A9}"/>
    <dgm:cxn modelId="{AB028D2E-1D3B-4C8E-9C51-EC5FDCB84F36}" type="presParOf" srcId="{3A48B146-E453-4AD9-BE89-AD03442FF4D9}" destId="{6A646463-1313-49D1-92DC-8BD4587C5B66}" srcOrd="0" destOrd="0" presId="urn:microsoft.com/office/officeart/2005/8/layout/default#3"/>
    <dgm:cxn modelId="{693B2D44-16E5-4640-9A0D-2D3289D4EA36}" type="presParOf" srcId="{3A48B146-E453-4AD9-BE89-AD03442FF4D9}" destId="{9E77CAB0-C8FF-401C-9C65-38389385E8F2}" srcOrd="1" destOrd="0" presId="urn:microsoft.com/office/officeart/2005/8/layout/default#3"/>
    <dgm:cxn modelId="{2E875D78-2802-4C21-B22D-7503F21DF197}" type="presParOf" srcId="{3A48B146-E453-4AD9-BE89-AD03442FF4D9}" destId="{1602527D-8474-4719-A171-300ACED6D33F}" srcOrd="2" destOrd="0" presId="urn:microsoft.com/office/officeart/2005/8/layout/default#3"/>
    <dgm:cxn modelId="{C3AAE6A0-BA29-4430-BEDA-03911C01EE06}" type="presParOf" srcId="{3A48B146-E453-4AD9-BE89-AD03442FF4D9}" destId="{58A9C89E-5AA3-4843-9173-8C413F7BD563}" srcOrd="3" destOrd="0" presId="urn:microsoft.com/office/officeart/2005/8/layout/default#3"/>
    <dgm:cxn modelId="{0B0AB72E-AB56-4C6E-81F9-46E92252A987}" type="presParOf" srcId="{3A48B146-E453-4AD9-BE89-AD03442FF4D9}" destId="{36DD4B4E-B676-453E-AFC6-812A64781984}" srcOrd="4" destOrd="0" presId="urn:microsoft.com/office/officeart/2005/8/layout/default#3"/>
    <dgm:cxn modelId="{D80E6461-FEE9-49FB-8090-487C81D72F19}" type="presParOf" srcId="{3A48B146-E453-4AD9-BE89-AD03442FF4D9}" destId="{4888C737-5EB0-41D1-AE8A-E2A4F2853B3E}" srcOrd="5" destOrd="0" presId="urn:microsoft.com/office/officeart/2005/8/layout/default#3"/>
    <dgm:cxn modelId="{780F4328-B38E-47A7-851D-E5FEDD017992}" type="presParOf" srcId="{3A48B146-E453-4AD9-BE89-AD03442FF4D9}" destId="{D87FD87D-1F52-463B-BF4B-B36048456560}" srcOrd="6" destOrd="0" presId="urn:microsoft.com/office/officeart/2005/8/layout/default#3"/>
    <dgm:cxn modelId="{8364A4AA-202F-44D7-84EB-5E7B9DE9DF54}" type="presParOf" srcId="{3A48B146-E453-4AD9-BE89-AD03442FF4D9}" destId="{BC0241F9-F2D4-4207-9E41-83249BE5C475}" srcOrd="7" destOrd="0" presId="urn:microsoft.com/office/officeart/2005/8/layout/default#3"/>
    <dgm:cxn modelId="{805AE6E0-F405-4E86-9A1E-CFB1CBC7232E}" type="presParOf" srcId="{3A48B146-E453-4AD9-BE89-AD03442FF4D9}" destId="{5C192CFE-E91C-4BF0-836C-B345B69022B6}" srcOrd="8" destOrd="0" presId="urn:microsoft.com/office/officeart/2005/8/layout/defaul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495856-D2D3-497E-B86E-BE893694B5F6}" type="doc">
      <dgm:prSet loTypeId="urn:microsoft.com/office/officeart/2005/8/layout/default#4" loCatId="list" qsTypeId="urn:microsoft.com/office/officeart/2005/8/quickstyle/simple4" qsCatId="simple" csTypeId="urn:microsoft.com/office/officeart/2005/8/colors/colorful3" csCatId="colorful" phldr="1"/>
      <dgm:spPr/>
      <dgm:t>
        <a:bodyPr/>
        <a:lstStyle/>
        <a:p>
          <a:endParaRPr lang="ru-RU"/>
        </a:p>
      </dgm:t>
    </dgm:pt>
    <dgm:pt modelId="{5F170637-0889-4E3E-B123-B4D35A5F3B0C}">
      <dgm:prSet phldrT="[Текст]" custT="1"/>
      <dgm:spPr/>
      <dgm:t>
        <a:bodyPr/>
        <a:lstStyle/>
        <a:p>
          <a:r>
            <a:rPr lang="ru-RU" sz="1800" b="1" dirty="0" smtClean="0"/>
            <a:t>6. Открытие начальных школ в Казахстане связано с именем Ы. </a:t>
          </a:r>
          <a:r>
            <a:rPr lang="ru-RU" sz="1800" b="1" dirty="0" err="1" smtClean="0"/>
            <a:t>Алтынсарина</a:t>
          </a:r>
          <a:r>
            <a:rPr lang="ru-RU" sz="1800" b="1" dirty="0" smtClean="0"/>
            <a:t>.</a:t>
          </a:r>
          <a:endParaRPr lang="ru-RU" sz="1800" b="1" dirty="0"/>
        </a:p>
      </dgm:t>
    </dgm:pt>
    <dgm:pt modelId="{D264A15E-A92D-4611-A891-D455913E8C2A}" type="parTrans" cxnId="{E95DC706-C57A-4B17-86BF-64125670211D}">
      <dgm:prSet/>
      <dgm:spPr/>
      <dgm:t>
        <a:bodyPr/>
        <a:lstStyle/>
        <a:p>
          <a:endParaRPr lang="ru-RU"/>
        </a:p>
      </dgm:t>
    </dgm:pt>
    <dgm:pt modelId="{E897F333-A394-4C30-BCF9-1DEB76BE0174}" type="sibTrans" cxnId="{E95DC706-C57A-4B17-86BF-64125670211D}">
      <dgm:prSet/>
      <dgm:spPr/>
      <dgm:t>
        <a:bodyPr/>
        <a:lstStyle/>
        <a:p>
          <a:endParaRPr lang="ru-RU"/>
        </a:p>
      </dgm:t>
    </dgm:pt>
    <dgm:pt modelId="{24352030-E9CE-4472-A09A-4EEF70A89EC9}">
      <dgm:prSet phldrT="[Текст]" custT="1"/>
      <dgm:spPr/>
      <dgm:t>
        <a:bodyPr/>
        <a:lstStyle/>
        <a:p>
          <a:r>
            <a:rPr lang="ru-RU" sz="1800" b="1" dirty="0" smtClean="0"/>
            <a:t>7. Мужская войсковая гимназия, женская гимназия. духовное училище имелись в г. Уральск. </a:t>
          </a:r>
          <a:endParaRPr lang="ru-RU" sz="1800" b="1" dirty="0"/>
        </a:p>
      </dgm:t>
    </dgm:pt>
    <dgm:pt modelId="{6AE2E57B-DF7D-48FA-8EA7-C016C5B9E740}" type="parTrans" cxnId="{6D8EE339-4215-4541-89BE-9EBCC3E7C1C3}">
      <dgm:prSet/>
      <dgm:spPr/>
      <dgm:t>
        <a:bodyPr/>
        <a:lstStyle/>
        <a:p>
          <a:endParaRPr lang="ru-RU"/>
        </a:p>
      </dgm:t>
    </dgm:pt>
    <dgm:pt modelId="{629DA080-CDB0-4B46-ABA8-85C1E8CA031D}" type="sibTrans" cxnId="{6D8EE339-4215-4541-89BE-9EBCC3E7C1C3}">
      <dgm:prSet/>
      <dgm:spPr/>
      <dgm:t>
        <a:bodyPr/>
        <a:lstStyle/>
        <a:p>
          <a:endParaRPr lang="ru-RU"/>
        </a:p>
      </dgm:t>
    </dgm:pt>
    <dgm:pt modelId="{24C02533-9263-47CC-89A4-7B0D100F3BDE}">
      <dgm:prSet phldrT="[Текст]" custT="1"/>
      <dgm:spPr/>
      <dgm:t>
        <a:bodyPr/>
        <a:lstStyle/>
        <a:p>
          <a:r>
            <a:rPr lang="ru-RU" sz="2400" b="1" dirty="0" smtClean="0"/>
            <a:t>8. Аульных школ было мало.</a:t>
          </a:r>
          <a:endParaRPr lang="ru-RU" sz="2400" b="1" dirty="0"/>
        </a:p>
      </dgm:t>
    </dgm:pt>
    <dgm:pt modelId="{03A95AA8-3303-4070-B443-9F25BD70A5C4}" type="parTrans" cxnId="{A3EC2B22-D135-4403-A3E4-560C2084C3FA}">
      <dgm:prSet/>
      <dgm:spPr/>
      <dgm:t>
        <a:bodyPr/>
        <a:lstStyle/>
        <a:p>
          <a:endParaRPr lang="ru-RU"/>
        </a:p>
      </dgm:t>
    </dgm:pt>
    <dgm:pt modelId="{8520C887-20CA-4CB4-8EC0-7C0DF37683C2}" type="sibTrans" cxnId="{A3EC2B22-D135-4403-A3E4-560C2084C3FA}">
      <dgm:prSet/>
      <dgm:spPr/>
      <dgm:t>
        <a:bodyPr/>
        <a:lstStyle/>
        <a:p>
          <a:endParaRPr lang="ru-RU"/>
        </a:p>
      </dgm:t>
    </dgm:pt>
    <dgm:pt modelId="{854803D5-621D-42B4-AB89-FAB8F61019D3}">
      <dgm:prSet phldrT="[Текст]" custT="1"/>
      <dgm:spPr/>
      <dgm:t>
        <a:bodyPr/>
        <a:lstStyle/>
        <a:p>
          <a:r>
            <a:rPr lang="ru-RU" sz="1800" b="1" dirty="0" smtClean="0"/>
            <a:t>9.Царское правительство считало, что начальное образование для казахов – это знание русской грамоты и первых четырех действий арифметики.  </a:t>
          </a:r>
          <a:endParaRPr lang="ru-RU" sz="1800" b="1" dirty="0"/>
        </a:p>
      </dgm:t>
    </dgm:pt>
    <dgm:pt modelId="{EEE7C7A8-19FE-4BFE-8377-D00FD30719F5}" type="parTrans" cxnId="{EF39DAA3-3025-4F85-8B09-3853CAF888D7}">
      <dgm:prSet/>
      <dgm:spPr/>
      <dgm:t>
        <a:bodyPr/>
        <a:lstStyle/>
        <a:p>
          <a:endParaRPr lang="ru-RU"/>
        </a:p>
      </dgm:t>
    </dgm:pt>
    <dgm:pt modelId="{F593DEA6-3497-47A0-A2FF-FA7055B62BEE}" type="sibTrans" cxnId="{EF39DAA3-3025-4F85-8B09-3853CAF888D7}">
      <dgm:prSet/>
      <dgm:spPr/>
      <dgm:t>
        <a:bodyPr/>
        <a:lstStyle/>
        <a:p>
          <a:endParaRPr lang="ru-RU"/>
        </a:p>
      </dgm:t>
    </dgm:pt>
    <dgm:pt modelId="{44C54BB7-236F-419D-9E40-69F8642A496D}">
      <dgm:prSet phldrT="[Текст]" custT="1"/>
      <dgm:spPr/>
      <dgm:t>
        <a:bodyPr/>
        <a:lstStyle/>
        <a:p>
          <a:r>
            <a:rPr lang="ru-RU" sz="2000" b="1" dirty="0" smtClean="0"/>
            <a:t>10.Доступ казахских детей к среднему учебному образованию царским правительством не ограничивался. </a:t>
          </a:r>
          <a:endParaRPr lang="ru-RU" sz="2000" b="1" dirty="0"/>
        </a:p>
      </dgm:t>
    </dgm:pt>
    <dgm:pt modelId="{6FA7EEB6-2818-432F-B7AF-DD5280EBDCC5}" type="parTrans" cxnId="{31714048-AE65-486F-A226-62A9D49C5E95}">
      <dgm:prSet/>
      <dgm:spPr/>
      <dgm:t>
        <a:bodyPr/>
        <a:lstStyle/>
        <a:p>
          <a:endParaRPr lang="ru-RU"/>
        </a:p>
      </dgm:t>
    </dgm:pt>
    <dgm:pt modelId="{16907CEE-A02E-4D98-8D7D-6D474320907C}" type="sibTrans" cxnId="{31714048-AE65-486F-A226-62A9D49C5E95}">
      <dgm:prSet/>
      <dgm:spPr/>
      <dgm:t>
        <a:bodyPr/>
        <a:lstStyle/>
        <a:p>
          <a:endParaRPr lang="ru-RU"/>
        </a:p>
      </dgm:t>
    </dgm:pt>
    <dgm:pt modelId="{78D0161D-ACB3-4D8F-9D83-B22F0D147787}">
      <dgm:prSet phldrT="[Текст]" custT="1"/>
      <dgm:spPr/>
      <dgm:t>
        <a:bodyPr/>
        <a:lstStyle/>
        <a:p>
          <a:r>
            <a:rPr lang="ru-RU" sz="1600" b="1" dirty="0" smtClean="0"/>
            <a:t>11. Царское правительство не ограничивало работу мусульманских школ. . . </a:t>
          </a:r>
          <a:endParaRPr lang="ru-RU" sz="1600" b="1" dirty="0"/>
        </a:p>
      </dgm:t>
    </dgm:pt>
    <dgm:pt modelId="{DF0335F4-1766-4115-AB4F-117F099E0FF0}" type="parTrans" cxnId="{15B0CE21-5466-4739-8883-5C601BFD88C9}">
      <dgm:prSet/>
      <dgm:spPr/>
      <dgm:t>
        <a:bodyPr/>
        <a:lstStyle/>
        <a:p>
          <a:endParaRPr lang="ru-RU"/>
        </a:p>
      </dgm:t>
    </dgm:pt>
    <dgm:pt modelId="{4EB31F4C-FB6F-426A-9000-4426E055C023}" type="sibTrans" cxnId="{15B0CE21-5466-4739-8883-5C601BFD88C9}">
      <dgm:prSet/>
      <dgm:spPr/>
      <dgm:t>
        <a:bodyPr/>
        <a:lstStyle/>
        <a:p>
          <a:endParaRPr lang="ru-RU"/>
        </a:p>
      </dgm:t>
    </dgm:pt>
    <dgm:pt modelId="{4D1EAD9E-4739-4635-BDD6-99069DC1B25A}" type="pres">
      <dgm:prSet presAssocID="{AC495856-D2D3-497E-B86E-BE893694B5F6}" presName="diagram" presStyleCnt="0">
        <dgm:presLayoutVars>
          <dgm:dir/>
          <dgm:resizeHandles val="exact"/>
        </dgm:presLayoutVars>
      </dgm:prSet>
      <dgm:spPr/>
      <dgm:t>
        <a:bodyPr/>
        <a:lstStyle/>
        <a:p>
          <a:endParaRPr lang="ru-RU"/>
        </a:p>
      </dgm:t>
    </dgm:pt>
    <dgm:pt modelId="{A53955AF-B81B-42C4-9DD9-30EA34914EB5}" type="pres">
      <dgm:prSet presAssocID="{5F170637-0889-4E3E-B123-B4D35A5F3B0C}" presName="node" presStyleLbl="node1" presStyleIdx="0" presStyleCnt="6">
        <dgm:presLayoutVars>
          <dgm:bulletEnabled val="1"/>
        </dgm:presLayoutVars>
      </dgm:prSet>
      <dgm:spPr/>
      <dgm:t>
        <a:bodyPr/>
        <a:lstStyle/>
        <a:p>
          <a:endParaRPr lang="ru-RU"/>
        </a:p>
      </dgm:t>
    </dgm:pt>
    <dgm:pt modelId="{2D42A7F1-3821-4427-8ADB-7B71CB83492E}" type="pres">
      <dgm:prSet presAssocID="{E897F333-A394-4C30-BCF9-1DEB76BE0174}" presName="sibTrans" presStyleCnt="0"/>
      <dgm:spPr/>
    </dgm:pt>
    <dgm:pt modelId="{C237C3A5-89CA-4845-BDA2-6B0EEC426A66}" type="pres">
      <dgm:prSet presAssocID="{24352030-E9CE-4472-A09A-4EEF70A89EC9}" presName="node" presStyleLbl="node1" presStyleIdx="1" presStyleCnt="6" custLinFactNeighborX="834" custLinFactNeighborY="1348">
        <dgm:presLayoutVars>
          <dgm:bulletEnabled val="1"/>
        </dgm:presLayoutVars>
      </dgm:prSet>
      <dgm:spPr/>
      <dgm:t>
        <a:bodyPr/>
        <a:lstStyle/>
        <a:p>
          <a:endParaRPr lang="ru-RU"/>
        </a:p>
      </dgm:t>
    </dgm:pt>
    <dgm:pt modelId="{9E3A0BDA-B141-4D3C-9431-1E0BA76EBD19}" type="pres">
      <dgm:prSet presAssocID="{629DA080-CDB0-4B46-ABA8-85C1E8CA031D}" presName="sibTrans" presStyleCnt="0"/>
      <dgm:spPr/>
    </dgm:pt>
    <dgm:pt modelId="{679C24A0-2443-4BE1-8BE7-8E8AEF8CF8E3}" type="pres">
      <dgm:prSet presAssocID="{24C02533-9263-47CC-89A4-7B0D100F3BDE}" presName="node" presStyleLbl="node1" presStyleIdx="2" presStyleCnt="6">
        <dgm:presLayoutVars>
          <dgm:bulletEnabled val="1"/>
        </dgm:presLayoutVars>
      </dgm:prSet>
      <dgm:spPr/>
      <dgm:t>
        <a:bodyPr/>
        <a:lstStyle/>
        <a:p>
          <a:endParaRPr lang="ru-RU"/>
        </a:p>
      </dgm:t>
    </dgm:pt>
    <dgm:pt modelId="{145A5BEF-36AC-436C-871C-19DEE2285CEF}" type="pres">
      <dgm:prSet presAssocID="{8520C887-20CA-4CB4-8EC0-7C0DF37683C2}" presName="sibTrans" presStyleCnt="0"/>
      <dgm:spPr/>
    </dgm:pt>
    <dgm:pt modelId="{F0E3E8FA-C98B-4D4E-837C-15083CA267B9}" type="pres">
      <dgm:prSet presAssocID="{854803D5-621D-42B4-AB89-FAB8F61019D3}" presName="node" presStyleLbl="node1" presStyleIdx="3" presStyleCnt="6" custScaleY="155594">
        <dgm:presLayoutVars>
          <dgm:bulletEnabled val="1"/>
        </dgm:presLayoutVars>
      </dgm:prSet>
      <dgm:spPr/>
      <dgm:t>
        <a:bodyPr/>
        <a:lstStyle/>
        <a:p>
          <a:endParaRPr lang="ru-RU"/>
        </a:p>
      </dgm:t>
    </dgm:pt>
    <dgm:pt modelId="{F251FD81-4770-484E-A538-CF957B63A3A4}" type="pres">
      <dgm:prSet presAssocID="{F593DEA6-3497-47A0-A2FF-FA7055B62BEE}" presName="sibTrans" presStyleCnt="0"/>
      <dgm:spPr/>
    </dgm:pt>
    <dgm:pt modelId="{D9441268-69DF-4050-ACFE-F096E2704D22}" type="pres">
      <dgm:prSet presAssocID="{44C54BB7-236F-419D-9E40-69F8642A496D}" presName="node" presStyleLbl="node1" presStyleIdx="4" presStyleCnt="6" custScaleY="177798" custLinFactNeighborX="-26" custLinFactNeighborY="-2079">
        <dgm:presLayoutVars>
          <dgm:bulletEnabled val="1"/>
        </dgm:presLayoutVars>
      </dgm:prSet>
      <dgm:spPr/>
      <dgm:t>
        <a:bodyPr/>
        <a:lstStyle/>
        <a:p>
          <a:endParaRPr lang="ru-RU"/>
        </a:p>
      </dgm:t>
    </dgm:pt>
    <dgm:pt modelId="{C5CB8907-1FC8-46AA-A64D-4C62E0D185C3}" type="pres">
      <dgm:prSet presAssocID="{16907CEE-A02E-4D98-8D7D-6D474320907C}" presName="sibTrans" presStyleCnt="0"/>
      <dgm:spPr/>
    </dgm:pt>
    <dgm:pt modelId="{84D8CBA4-18B8-4A04-ACE2-22BB1B74BA41}" type="pres">
      <dgm:prSet presAssocID="{78D0161D-ACB3-4D8F-9D83-B22F0D147787}" presName="node" presStyleLbl="node1" presStyleIdx="5" presStyleCnt="6" custScaleY="172231">
        <dgm:presLayoutVars>
          <dgm:bulletEnabled val="1"/>
        </dgm:presLayoutVars>
      </dgm:prSet>
      <dgm:spPr/>
      <dgm:t>
        <a:bodyPr/>
        <a:lstStyle/>
        <a:p>
          <a:endParaRPr lang="ru-RU"/>
        </a:p>
      </dgm:t>
    </dgm:pt>
  </dgm:ptLst>
  <dgm:cxnLst>
    <dgm:cxn modelId="{31714048-AE65-486F-A226-62A9D49C5E95}" srcId="{AC495856-D2D3-497E-B86E-BE893694B5F6}" destId="{44C54BB7-236F-419D-9E40-69F8642A496D}" srcOrd="4" destOrd="0" parTransId="{6FA7EEB6-2818-432F-B7AF-DD5280EBDCC5}" sibTransId="{16907CEE-A02E-4D98-8D7D-6D474320907C}"/>
    <dgm:cxn modelId="{D88BF31C-6E81-4677-B512-D09DDC80BBF6}" type="presOf" srcId="{24C02533-9263-47CC-89A4-7B0D100F3BDE}" destId="{679C24A0-2443-4BE1-8BE7-8E8AEF8CF8E3}" srcOrd="0" destOrd="0" presId="urn:microsoft.com/office/officeart/2005/8/layout/default#4"/>
    <dgm:cxn modelId="{E95DC706-C57A-4B17-86BF-64125670211D}" srcId="{AC495856-D2D3-497E-B86E-BE893694B5F6}" destId="{5F170637-0889-4E3E-B123-B4D35A5F3B0C}" srcOrd="0" destOrd="0" parTransId="{D264A15E-A92D-4611-A891-D455913E8C2A}" sibTransId="{E897F333-A394-4C30-BCF9-1DEB76BE0174}"/>
    <dgm:cxn modelId="{CBEFBB6A-9F03-4040-8535-4EE43645E58E}" type="presOf" srcId="{24352030-E9CE-4472-A09A-4EEF70A89EC9}" destId="{C237C3A5-89CA-4845-BDA2-6B0EEC426A66}" srcOrd="0" destOrd="0" presId="urn:microsoft.com/office/officeart/2005/8/layout/default#4"/>
    <dgm:cxn modelId="{4273E190-6630-4033-98B1-90EE73084D6F}" type="presOf" srcId="{AC495856-D2D3-497E-B86E-BE893694B5F6}" destId="{4D1EAD9E-4739-4635-BDD6-99069DC1B25A}" srcOrd="0" destOrd="0" presId="urn:microsoft.com/office/officeart/2005/8/layout/default#4"/>
    <dgm:cxn modelId="{A3EC2B22-D135-4403-A3E4-560C2084C3FA}" srcId="{AC495856-D2D3-497E-B86E-BE893694B5F6}" destId="{24C02533-9263-47CC-89A4-7B0D100F3BDE}" srcOrd="2" destOrd="0" parTransId="{03A95AA8-3303-4070-B443-9F25BD70A5C4}" sibTransId="{8520C887-20CA-4CB4-8EC0-7C0DF37683C2}"/>
    <dgm:cxn modelId="{EF39DAA3-3025-4F85-8B09-3853CAF888D7}" srcId="{AC495856-D2D3-497E-B86E-BE893694B5F6}" destId="{854803D5-621D-42B4-AB89-FAB8F61019D3}" srcOrd="3" destOrd="0" parTransId="{EEE7C7A8-19FE-4BFE-8377-D00FD30719F5}" sibTransId="{F593DEA6-3497-47A0-A2FF-FA7055B62BEE}"/>
    <dgm:cxn modelId="{1716AC76-7BA2-41E7-95BE-756FDF416BE0}" type="presOf" srcId="{5F170637-0889-4E3E-B123-B4D35A5F3B0C}" destId="{A53955AF-B81B-42C4-9DD9-30EA34914EB5}" srcOrd="0" destOrd="0" presId="urn:microsoft.com/office/officeart/2005/8/layout/default#4"/>
    <dgm:cxn modelId="{15B0CE21-5466-4739-8883-5C601BFD88C9}" srcId="{AC495856-D2D3-497E-B86E-BE893694B5F6}" destId="{78D0161D-ACB3-4D8F-9D83-B22F0D147787}" srcOrd="5" destOrd="0" parTransId="{DF0335F4-1766-4115-AB4F-117F099E0FF0}" sibTransId="{4EB31F4C-FB6F-426A-9000-4426E055C023}"/>
    <dgm:cxn modelId="{26F5C0FD-EE85-494C-A068-BC8030957E88}" type="presOf" srcId="{44C54BB7-236F-419D-9E40-69F8642A496D}" destId="{D9441268-69DF-4050-ACFE-F096E2704D22}" srcOrd="0" destOrd="0" presId="urn:microsoft.com/office/officeart/2005/8/layout/default#4"/>
    <dgm:cxn modelId="{6D8EE339-4215-4541-89BE-9EBCC3E7C1C3}" srcId="{AC495856-D2D3-497E-B86E-BE893694B5F6}" destId="{24352030-E9CE-4472-A09A-4EEF70A89EC9}" srcOrd="1" destOrd="0" parTransId="{6AE2E57B-DF7D-48FA-8EA7-C016C5B9E740}" sibTransId="{629DA080-CDB0-4B46-ABA8-85C1E8CA031D}"/>
    <dgm:cxn modelId="{C891DA1C-8D88-4C3D-B15C-1ADBCAD6FD7B}" type="presOf" srcId="{854803D5-621D-42B4-AB89-FAB8F61019D3}" destId="{F0E3E8FA-C98B-4D4E-837C-15083CA267B9}" srcOrd="0" destOrd="0" presId="urn:microsoft.com/office/officeart/2005/8/layout/default#4"/>
    <dgm:cxn modelId="{97C582F4-8719-4330-AB33-A2FEAA4734EB}" type="presOf" srcId="{78D0161D-ACB3-4D8F-9D83-B22F0D147787}" destId="{84D8CBA4-18B8-4A04-ACE2-22BB1B74BA41}" srcOrd="0" destOrd="0" presId="urn:microsoft.com/office/officeart/2005/8/layout/default#4"/>
    <dgm:cxn modelId="{99BDC838-0E7D-4DFA-9341-57B446184BFC}" type="presParOf" srcId="{4D1EAD9E-4739-4635-BDD6-99069DC1B25A}" destId="{A53955AF-B81B-42C4-9DD9-30EA34914EB5}" srcOrd="0" destOrd="0" presId="urn:microsoft.com/office/officeart/2005/8/layout/default#4"/>
    <dgm:cxn modelId="{0DA269D6-B4FF-4375-B21A-FD88DE0F8E42}" type="presParOf" srcId="{4D1EAD9E-4739-4635-BDD6-99069DC1B25A}" destId="{2D42A7F1-3821-4427-8ADB-7B71CB83492E}" srcOrd="1" destOrd="0" presId="urn:microsoft.com/office/officeart/2005/8/layout/default#4"/>
    <dgm:cxn modelId="{3E71E68D-0954-4A07-A0D5-861E4A7053D7}" type="presParOf" srcId="{4D1EAD9E-4739-4635-BDD6-99069DC1B25A}" destId="{C237C3A5-89CA-4845-BDA2-6B0EEC426A66}" srcOrd="2" destOrd="0" presId="urn:microsoft.com/office/officeart/2005/8/layout/default#4"/>
    <dgm:cxn modelId="{BD00E81B-E48C-4BAE-9FE9-431AEDEF5A80}" type="presParOf" srcId="{4D1EAD9E-4739-4635-BDD6-99069DC1B25A}" destId="{9E3A0BDA-B141-4D3C-9431-1E0BA76EBD19}" srcOrd="3" destOrd="0" presId="urn:microsoft.com/office/officeart/2005/8/layout/default#4"/>
    <dgm:cxn modelId="{93BB5FAC-86A6-4BA5-A583-7EA2DC453A52}" type="presParOf" srcId="{4D1EAD9E-4739-4635-BDD6-99069DC1B25A}" destId="{679C24A0-2443-4BE1-8BE7-8E8AEF8CF8E3}" srcOrd="4" destOrd="0" presId="urn:microsoft.com/office/officeart/2005/8/layout/default#4"/>
    <dgm:cxn modelId="{61374B27-7208-4CDE-A32E-52F978120491}" type="presParOf" srcId="{4D1EAD9E-4739-4635-BDD6-99069DC1B25A}" destId="{145A5BEF-36AC-436C-871C-19DEE2285CEF}" srcOrd="5" destOrd="0" presId="urn:microsoft.com/office/officeart/2005/8/layout/default#4"/>
    <dgm:cxn modelId="{E5CD8436-6DFA-4B1A-ADA8-D8676BAAC5E1}" type="presParOf" srcId="{4D1EAD9E-4739-4635-BDD6-99069DC1B25A}" destId="{F0E3E8FA-C98B-4D4E-837C-15083CA267B9}" srcOrd="6" destOrd="0" presId="urn:microsoft.com/office/officeart/2005/8/layout/default#4"/>
    <dgm:cxn modelId="{426C82B1-ED8A-4581-986D-706EC0C2CD7B}" type="presParOf" srcId="{4D1EAD9E-4739-4635-BDD6-99069DC1B25A}" destId="{F251FD81-4770-484E-A538-CF957B63A3A4}" srcOrd="7" destOrd="0" presId="urn:microsoft.com/office/officeart/2005/8/layout/default#4"/>
    <dgm:cxn modelId="{31030470-3A6F-4733-8982-71C4F63A9DB2}" type="presParOf" srcId="{4D1EAD9E-4739-4635-BDD6-99069DC1B25A}" destId="{D9441268-69DF-4050-ACFE-F096E2704D22}" srcOrd="8" destOrd="0" presId="urn:microsoft.com/office/officeart/2005/8/layout/default#4"/>
    <dgm:cxn modelId="{2D309B69-36EC-4C7C-8FCD-D533D9C2871E}" type="presParOf" srcId="{4D1EAD9E-4739-4635-BDD6-99069DC1B25A}" destId="{C5CB8907-1FC8-46AA-A64D-4C62E0D185C3}" srcOrd="9" destOrd="0" presId="urn:microsoft.com/office/officeart/2005/8/layout/default#4"/>
    <dgm:cxn modelId="{321A75E6-AD39-426A-BF09-94FE79976C2C}" type="presParOf" srcId="{4D1EAD9E-4739-4635-BDD6-99069DC1B25A}" destId="{84D8CBA4-18B8-4A04-ACE2-22BB1B74BA41}" srcOrd="10" destOrd="0" presId="urn:microsoft.com/office/officeart/2005/8/layout/default#4"/>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FCEE6F-D609-423F-BB1F-AD14A8A55967}" type="doc">
      <dgm:prSet loTypeId="urn:microsoft.com/office/officeart/2005/8/layout/default#5" loCatId="list" qsTypeId="urn:microsoft.com/office/officeart/2005/8/quickstyle/simple5" qsCatId="simple" csTypeId="urn:microsoft.com/office/officeart/2005/8/colors/colorful1#1" csCatId="colorful" phldr="1"/>
      <dgm:spPr/>
      <dgm:t>
        <a:bodyPr/>
        <a:lstStyle/>
        <a:p>
          <a:endParaRPr lang="ru-RU"/>
        </a:p>
      </dgm:t>
    </dgm:pt>
    <dgm:pt modelId="{90AC5C19-EF31-413C-92DD-E3CC5EB9609B}">
      <dgm:prSet phldrT="[Текст]" custT="1"/>
      <dgm:spPr/>
      <dgm:t>
        <a:bodyPr/>
        <a:lstStyle/>
        <a:p>
          <a:r>
            <a:rPr lang="ru-RU" sz="2400" b="1" dirty="0" smtClean="0"/>
            <a:t>12. Влияние ислама на юге Казахстана было незначительным.</a:t>
          </a:r>
          <a:endParaRPr lang="ru-RU" sz="2400" b="1" dirty="0"/>
        </a:p>
      </dgm:t>
    </dgm:pt>
    <dgm:pt modelId="{5C7552E1-C3AC-44B2-8E3C-10A1F1408DD1}" type="parTrans" cxnId="{F4A82D5B-46A3-4A46-B010-3EB13AA4F37B}">
      <dgm:prSet/>
      <dgm:spPr/>
      <dgm:t>
        <a:bodyPr/>
        <a:lstStyle/>
        <a:p>
          <a:endParaRPr lang="ru-RU"/>
        </a:p>
      </dgm:t>
    </dgm:pt>
    <dgm:pt modelId="{3EF9C4E6-BDD0-4E3B-B714-F00A95AAA549}" type="sibTrans" cxnId="{F4A82D5B-46A3-4A46-B010-3EB13AA4F37B}">
      <dgm:prSet/>
      <dgm:spPr/>
      <dgm:t>
        <a:bodyPr/>
        <a:lstStyle/>
        <a:p>
          <a:endParaRPr lang="ru-RU"/>
        </a:p>
      </dgm:t>
    </dgm:pt>
    <dgm:pt modelId="{BAAB07BC-4E5B-450E-9A04-E21B22F36F73}">
      <dgm:prSet phldrT="[Текст]" custT="1"/>
      <dgm:spPr/>
      <dgm:t>
        <a:bodyPr/>
        <a:lstStyle/>
        <a:p>
          <a:r>
            <a:rPr lang="ru-RU" sz="2000" b="1" dirty="0" smtClean="0"/>
            <a:t>13. Медресе существовали за счет добровольных пожертвований</a:t>
          </a:r>
          <a:endParaRPr lang="ru-RU" sz="2000" b="1" dirty="0"/>
        </a:p>
      </dgm:t>
    </dgm:pt>
    <dgm:pt modelId="{8E404681-78FB-41BC-8B23-CE8C664C2FC2}" type="parTrans" cxnId="{48E517A1-F7E3-42EC-B2F3-B77D7FA03087}">
      <dgm:prSet/>
      <dgm:spPr/>
      <dgm:t>
        <a:bodyPr/>
        <a:lstStyle/>
        <a:p>
          <a:endParaRPr lang="ru-RU"/>
        </a:p>
      </dgm:t>
    </dgm:pt>
    <dgm:pt modelId="{4525105A-DCA3-4712-9BFA-1777833D957F}" type="sibTrans" cxnId="{48E517A1-F7E3-42EC-B2F3-B77D7FA03087}">
      <dgm:prSet/>
      <dgm:spPr/>
      <dgm:t>
        <a:bodyPr/>
        <a:lstStyle/>
        <a:p>
          <a:endParaRPr lang="ru-RU"/>
        </a:p>
      </dgm:t>
    </dgm:pt>
    <dgm:pt modelId="{D5A619CB-A22C-40CD-B9A9-C0043D934D80}">
      <dgm:prSet phldrT="[Текст]" custT="1"/>
      <dgm:spPr/>
      <dgm:t>
        <a:bodyPr/>
        <a:lstStyle/>
        <a:p>
          <a:r>
            <a:rPr lang="ru-RU" sz="2400" b="1" dirty="0" smtClean="0"/>
            <a:t>14. </a:t>
          </a:r>
          <a:r>
            <a:rPr lang="ru-RU" sz="2400" b="1" dirty="0" err="1" smtClean="0"/>
            <a:t>Шакирды</a:t>
          </a:r>
          <a:r>
            <a:rPr lang="ru-RU" sz="2400" b="1" dirty="0" smtClean="0"/>
            <a:t> – это ученики медресе </a:t>
          </a:r>
          <a:endParaRPr lang="ru-RU" sz="2400" b="1" dirty="0"/>
        </a:p>
      </dgm:t>
    </dgm:pt>
    <dgm:pt modelId="{FFBCFDFA-E45B-474F-BA2A-AD41F5E833BF}" type="parTrans" cxnId="{31919818-439A-438D-AEF0-797903D00280}">
      <dgm:prSet/>
      <dgm:spPr/>
      <dgm:t>
        <a:bodyPr/>
        <a:lstStyle/>
        <a:p>
          <a:endParaRPr lang="ru-RU"/>
        </a:p>
      </dgm:t>
    </dgm:pt>
    <dgm:pt modelId="{E4F556C0-86E2-4923-95B1-98526F9D01F2}" type="sibTrans" cxnId="{31919818-439A-438D-AEF0-797903D00280}">
      <dgm:prSet/>
      <dgm:spPr/>
      <dgm:t>
        <a:bodyPr/>
        <a:lstStyle/>
        <a:p>
          <a:endParaRPr lang="ru-RU"/>
        </a:p>
      </dgm:t>
    </dgm:pt>
    <dgm:pt modelId="{F177BEB2-70C4-423A-9E15-8842F5924444}">
      <dgm:prSet phldrT="[Текст]" custT="1"/>
      <dgm:spPr/>
      <dgm:t>
        <a:bodyPr/>
        <a:lstStyle/>
        <a:p>
          <a:r>
            <a:rPr lang="ru-RU" sz="2000" b="1" dirty="0" smtClean="0"/>
            <a:t>15. В медресе изучали арабскую филологию, мусульманское религиозное право. </a:t>
          </a:r>
          <a:endParaRPr lang="ru-RU" sz="2000" b="1" dirty="0"/>
        </a:p>
      </dgm:t>
    </dgm:pt>
    <dgm:pt modelId="{C8B79B8C-5EA4-43D0-98A2-17830D992059}" type="parTrans" cxnId="{CCC59C1F-BCAE-4992-8D25-70766843498A}">
      <dgm:prSet/>
      <dgm:spPr/>
      <dgm:t>
        <a:bodyPr/>
        <a:lstStyle/>
        <a:p>
          <a:endParaRPr lang="ru-RU"/>
        </a:p>
      </dgm:t>
    </dgm:pt>
    <dgm:pt modelId="{06CB31B0-F46B-4C41-A35E-A1E987E49830}" type="sibTrans" cxnId="{CCC59C1F-BCAE-4992-8D25-70766843498A}">
      <dgm:prSet/>
      <dgm:spPr/>
      <dgm:t>
        <a:bodyPr/>
        <a:lstStyle/>
        <a:p>
          <a:endParaRPr lang="ru-RU"/>
        </a:p>
      </dgm:t>
    </dgm:pt>
    <dgm:pt modelId="{F43EBEC3-8E4D-4A5C-8782-CD2709BC085E}">
      <dgm:prSet phldrT="[Текст]"/>
      <dgm:spPr/>
      <dgm:t>
        <a:bodyPr/>
        <a:lstStyle/>
        <a:p>
          <a:r>
            <a:rPr lang="ru-RU" b="1" dirty="0" smtClean="0"/>
            <a:t>16. Муллы западных и северных районов Казахстана в основном учились в татарских медресе. </a:t>
          </a:r>
          <a:endParaRPr lang="ru-RU" b="1" dirty="0"/>
        </a:p>
      </dgm:t>
    </dgm:pt>
    <dgm:pt modelId="{07D2A1D6-EEC7-4D4D-93FA-4188E662B015}" type="parTrans" cxnId="{61AE0C76-203B-4201-91AD-146D06BC4473}">
      <dgm:prSet/>
      <dgm:spPr/>
      <dgm:t>
        <a:bodyPr/>
        <a:lstStyle/>
        <a:p>
          <a:endParaRPr lang="ru-RU"/>
        </a:p>
      </dgm:t>
    </dgm:pt>
    <dgm:pt modelId="{ACD8BAA4-59B6-4669-8C1E-F27C569927F6}" type="sibTrans" cxnId="{61AE0C76-203B-4201-91AD-146D06BC4473}">
      <dgm:prSet/>
      <dgm:spPr/>
      <dgm:t>
        <a:bodyPr/>
        <a:lstStyle/>
        <a:p>
          <a:endParaRPr lang="ru-RU"/>
        </a:p>
      </dgm:t>
    </dgm:pt>
    <dgm:pt modelId="{BBD5ECDB-3168-4754-BFF3-8077658140E0}">
      <dgm:prSet phldrT="[Текст]" custT="1"/>
      <dgm:spPr/>
      <dgm:t>
        <a:bodyPr/>
        <a:lstStyle/>
        <a:p>
          <a:r>
            <a:rPr lang="ru-RU" sz="2400" b="1" dirty="0" smtClean="0"/>
            <a:t>17. Муллы южного Казахстана в основном учились в Бухаре. </a:t>
          </a:r>
          <a:endParaRPr lang="ru-RU" sz="2400" b="1" dirty="0"/>
        </a:p>
      </dgm:t>
    </dgm:pt>
    <dgm:pt modelId="{DA041E13-E25F-49A9-ACEC-1DCE47AF66AB}" type="parTrans" cxnId="{F84492D3-178C-4674-8491-1DE184102520}">
      <dgm:prSet/>
      <dgm:spPr/>
      <dgm:t>
        <a:bodyPr/>
        <a:lstStyle/>
        <a:p>
          <a:endParaRPr lang="ru-RU"/>
        </a:p>
      </dgm:t>
    </dgm:pt>
    <dgm:pt modelId="{72A2943E-BB95-4A8D-8FC1-14FDA5C2457A}" type="sibTrans" cxnId="{F84492D3-178C-4674-8491-1DE184102520}">
      <dgm:prSet/>
      <dgm:spPr/>
      <dgm:t>
        <a:bodyPr/>
        <a:lstStyle/>
        <a:p>
          <a:endParaRPr lang="ru-RU"/>
        </a:p>
      </dgm:t>
    </dgm:pt>
    <dgm:pt modelId="{695C14D4-F975-46DD-9051-66EF19764C50}" type="pres">
      <dgm:prSet presAssocID="{91FCEE6F-D609-423F-BB1F-AD14A8A55967}" presName="diagram" presStyleCnt="0">
        <dgm:presLayoutVars>
          <dgm:dir/>
          <dgm:resizeHandles val="exact"/>
        </dgm:presLayoutVars>
      </dgm:prSet>
      <dgm:spPr/>
      <dgm:t>
        <a:bodyPr/>
        <a:lstStyle/>
        <a:p>
          <a:endParaRPr lang="ru-RU"/>
        </a:p>
      </dgm:t>
    </dgm:pt>
    <dgm:pt modelId="{D886F9CE-481D-480A-BF33-1873F57B35A9}" type="pres">
      <dgm:prSet presAssocID="{90AC5C19-EF31-413C-92DD-E3CC5EB9609B}" presName="node" presStyleLbl="node1" presStyleIdx="0" presStyleCnt="6">
        <dgm:presLayoutVars>
          <dgm:bulletEnabled val="1"/>
        </dgm:presLayoutVars>
      </dgm:prSet>
      <dgm:spPr/>
      <dgm:t>
        <a:bodyPr/>
        <a:lstStyle/>
        <a:p>
          <a:endParaRPr lang="ru-RU"/>
        </a:p>
      </dgm:t>
    </dgm:pt>
    <dgm:pt modelId="{A79F482D-1D2D-43A7-82F3-7E8A665A6A87}" type="pres">
      <dgm:prSet presAssocID="{3EF9C4E6-BDD0-4E3B-B714-F00A95AAA549}" presName="sibTrans" presStyleCnt="0"/>
      <dgm:spPr/>
    </dgm:pt>
    <dgm:pt modelId="{354C698A-2033-4170-A88B-5F847AA2A3DA}" type="pres">
      <dgm:prSet presAssocID="{BAAB07BC-4E5B-450E-9A04-E21B22F36F73}" presName="node" presStyleLbl="node1" presStyleIdx="1" presStyleCnt="6">
        <dgm:presLayoutVars>
          <dgm:bulletEnabled val="1"/>
        </dgm:presLayoutVars>
      </dgm:prSet>
      <dgm:spPr/>
      <dgm:t>
        <a:bodyPr/>
        <a:lstStyle/>
        <a:p>
          <a:endParaRPr lang="ru-RU"/>
        </a:p>
      </dgm:t>
    </dgm:pt>
    <dgm:pt modelId="{47B8326A-3920-43B5-A28F-AF3C477BB9CE}" type="pres">
      <dgm:prSet presAssocID="{4525105A-DCA3-4712-9BFA-1777833D957F}" presName="sibTrans" presStyleCnt="0"/>
      <dgm:spPr/>
    </dgm:pt>
    <dgm:pt modelId="{E129409B-08CE-4638-B621-6EFF9709F576}" type="pres">
      <dgm:prSet presAssocID="{D5A619CB-A22C-40CD-B9A9-C0043D934D80}" presName="node" presStyleLbl="node1" presStyleIdx="2" presStyleCnt="6">
        <dgm:presLayoutVars>
          <dgm:bulletEnabled val="1"/>
        </dgm:presLayoutVars>
      </dgm:prSet>
      <dgm:spPr/>
      <dgm:t>
        <a:bodyPr/>
        <a:lstStyle/>
        <a:p>
          <a:endParaRPr lang="ru-RU"/>
        </a:p>
      </dgm:t>
    </dgm:pt>
    <dgm:pt modelId="{ACFD3275-9121-499B-A59F-47CBF8A1600A}" type="pres">
      <dgm:prSet presAssocID="{E4F556C0-86E2-4923-95B1-98526F9D01F2}" presName="sibTrans" presStyleCnt="0"/>
      <dgm:spPr/>
    </dgm:pt>
    <dgm:pt modelId="{6F67234A-C898-42B2-82D2-87863E8A308A}" type="pres">
      <dgm:prSet presAssocID="{F177BEB2-70C4-423A-9E15-8842F5924444}" presName="node" presStyleLbl="node1" presStyleIdx="3" presStyleCnt="6">
        <dgm:presLayoutVars>
          <dgm:bulletEnabled val="1"/>
        </dgm:presLayoutVars>
      </dgm:prSet>
      <dgm:spPr/>
      <dgm:t>
        <a:bodyPr/>
        <a:lstStyle/>
        <a:p>
          <a:endParaRPr lang="ru-RU"/>
        </a:p>
      </dgm:t>
    </dgm:pt>
    <dgm:pt modelId="{146610FB-F368-4C59-AF75-1FBAB96DCFE3}" type="pres">
      <dgm:prSet presAssocID="{06CB31B0-F46B-4C41-A35E-A1E987E49830}" presName="sibTrans" presStyleCnt="0"/>
      <dgm:spPr/>
    </dgm:pt>
    <dgm:pt modelId="{6BD8A847-F5A9-42A5-9741-54E5507ED521}" type="pres">
      <dgm:prSet presAssocID="{F43EBEC3-8E4D-4A5C-8782-CD2709BC085E}" presName="node" presStyleLbl="node1" presStyleIdx="4" presStyleCnt="6">
        <dgm:presLayoutVars>
          <dgm:bulletEnabled val="1"/>
        </dgm:presLayoutVars>
      </dgm:prSet>
      <dgm:spPr/>
      <dgm:t>
        <a:bodyPr/>
        <a:lstStyle/>
        <a:p>
          <a:endParaRPr lang="ru-RU"/>
        </a:p>
      </dgm:t>
    </dgm:pt>
    <dgm:pt modelId="{7023BE41-4AAC-4EC4-B1F5-5ED4FD31CF2A}" type="pres">
      <dgm:prSet presAssocID="{ACD8BAA4-59B6-4669-8C1E-F27C569927F6}" presName="sibTrans" presStyleCnt="0"/>
      <dgm:spPr/>
    </dgm:pt>
    <dgm:pt modelId="{78E8256A-822C-41BE-9991-C40F455081E1}" type="pres">
      <dgm:prSet presAssocID="{BBD5ECDB-3168-4754-BFF3-8077658140E0}" presName="node" presStyleLbl="node1" presStyleIdx="5" presStyleCnt="6" custScaleY="142594">
        <dgm:presLayoutVars>
          <dgm:bulletEnabled val="1"/>
        </dgm:presLayoutVars>
      </dgm:prSet>
      <dgm:spPr/>
      <dgm:t>
        <a:bodyPr/>
        <a:lstStyle/>
        <a:p>
          <a:endParaRPr lang="ru-RU"/>
        </a:p>
      </dgm:t>
    </dgm:pt>
  </dgm:ptLst>
  <dgm:cxnLst>
    <dgm:cxn modelId="{0BC4E46A-EB9A-47B5-B98C-55E2C3916472}" type="presOf" srcId="{D5A619CB-A22C-40CD-B9A9-C0043D934D80}" destId="{E129409B-08CE-4638-B621-6EFF9709F576}" srcOrd="0" destOrd="0" presId="urn:microsoft.com/office/officeart/2005/8/layout/default#5"/>
    <dgm:cxn modelId="{5ACFAC43-29DC-40D2-8D41-FCA60F0ABA04}" type="presOf" srcId="{90AC5C19-EF31-413C-92DD-E3CC5EB9609B}" destId="{D886F9CE-481D-480A-BF33-1873F57B35A9}" srcOrd="0" destOrd="0" presId="urn:microsoft.com/office/officeart/2005/8/layout/default#5"/>
    <dgm:cxn modelId="{F4A82D5B-46A3-4A46-B010-3EB13AA4F37B}" srcId="{91FCEE6F-D609-423F-BB1F-AD14A8A55967}" destId="{90AC5C19-EF31-413C-92DD-E3CC5EB9609B}" srcOrd="0" destOrd="0" parTransId="{5C7552E1-C3AC-44B2-8E3C-10A1F1408DD1}" sibTransId="{3EF9C4E6-BDD0-4E3B-B714-F00A95AAA549}"/>
    <dgm:cxn modelId="{F84492D3-178C-4674-8491-1DE184102520}" srcId="{91FCEE6F-D609-423F-BB1F-AD14A8A55967}" destId="{BBD5ECDB-3168-4754-BFF3-8077658140E0}" srcOrd="5" destOrd="0" parTransId="{DA041E13-E25F-49A9-ACEC-1DCE47AF66AB}" sibTransId="{72A2943E-BB95-4A8D-8FC1-14FDA5C2457A}"/>
    <dgm:cxn modelId="{61AE0C76-203B-4201-91AD-146D06BC4473}" srcId="{91FCEE6F-D609-423F-BB1F-AD14A8A55967}" destId="{F43EBEC3-8E4D-4A5C-8782-CD2709BC085E}" srcOrd="4" destOrd="0" parTransId="{07D2A1D6-EEC7-4D4D-93FA-4188E662B015}" sibTransId="{ACD8BAA4-59B6-4669-8C1E-F27C569927F6}"/>
    <dgm:cxn modelId="{C47F4E22-E94C-4E8F-BBB1-5D84C9543C77}" type="presOf" srcId="{F177BEB2-70C4-423A-9E15-8842F5924444}" destId="{6F67234A-C898-42B2-82D2-87863E8A308A}" srcOrd="0" destOrd="0" presId="urn:microsoft.com/office/officeart/2005/8/layout/default#5"/>
    <dgm:cxn modelId="{110DAAE7-06E2-4150-A804-B4046CF336F1}" type="presOf" srcId="{BBD5ECDB-3168-4754-BFF3-8077658140E0}" destId="{78E8256A-822C-41BE-9991-C40F455081E1}" srcOrd="0" destOrd="0" presId="urn:microsoft.com/office/officeart/2005/8/layout/default#5"/>
    <dgm:cxn modelId="{48E517A1-F7E3-42EC-B2F3-B77D7FA03087}" srcId="{91FCEE6F-D609-423F-BB1F-AD14A8A55967}" destId="{BAAB07BC-4E5B-450E-9A04-E21B22F36F73}" srcOrd="1" destOrd="0" parTransId="{8E404681-78FB-41BC-8B23-CE8C664C2FC2}" sibTransId="{4525105A-DCA3-4712-9BFA-1777833D957F}"/>
    <dgm:cxn modelId="{385E6358-166F-4B98-AAC4-134FC61157C1}" type="presOf" srcId="{F43EBEC3-8E4D-4A5C-8782-CD2709BC085E}" destId="{6BD8A847-F5A9-42A5-9741-54E5507ED521}" srcOrd="0" destOrd="0" presId="urn:microsoft.com/office/officeart/2005/8/layout/default#5"/>
    <dgm:cxn modelId="{CCC59C1F-BCAE-4992-8D25-70766843498A}" srcId="{91FCEE6F-D609-423F-BB1F-AD14A8A55967}" destId="{F177BEB2-70C4-423A-9E15-8842F5924444}" srcOrd="3" destOrd="0" parTransId="{C8B79B8C-5EA4-43D0-98A2-17830D992059}" sibTransId="{06CB31B0-F46B-4C41-A35E-A1E987E49830}"/>
    <dgm:cxn modelId="{31919818-439A-438D-AEF0-797903D00280}" srcId="{91FCEE6F-D609-423F-BB1F-AD14A8A55967}" destId="{D5A619CB-A22C-40CD-B9A9-C0043D934D80}" srcOrd="2" destOrd="0" parTransId="{FFBCFDFA-E45B-474F-BA2A-AD41F5E833BF}" sibTransId="{E4F556C0-86E2-4923-95B1-98526F9D01F2}"/>
    <dgm:cxn modelId="{8D1B4902-2C44-41CE-96FF-27BCB210C335}" type="presOf" srcId="{91FCEE6F-D609-423F-BB1F-AD14A8A55967}" destId="{695C14D4-F975-46DD-9051-66EF19764C50}" srcOrd="0" destOrd="0" presId="urn:microsoft.com/office/officeart/2005/8/layout/default#5"/>
    <dgm:cxn modelId="{3671F47B-880C-4230-B84D-64A9E14B44E3}" type="presOf" srcId="{BAAB07BC-4E5B-450E-9A04-E21B22F36F73}" destId="{354C698A-2033-4170-A88B-5F847AA2A3DA}" srcOrd="0" destOrd="0" presId="urn:microsoft.com/office/officeart/2005/8/layout/default#5"/>
    <dgm:cxn modelId="{7FC8D5B8-8EA3-4E8B-89AC-0E65A9D64224}" type="presParOf" srcId="{695C14D4-F975-46DD-9051-66EF19764C50}" destId="{D886F9CE-481D-480A-BF33-1873F57B35A9}" srcOrd="0" destOrd="0" presId="urn:microsoft.com/office/officeart/2005/8/layout/default#5"/>
    <dgm:cxn modelId="{03F85C1A-8F16-433E-B749-6AD7069EDC5F}" type="presParOf" srcId="{695C14D4-F975-46DD-9051-66EF19764C50}" destId="{A79F482D-1D2D-43A7-82F3-7E8A665A6A87}" srcOrd="1" destOrd="0" presId="urn:microsoft.com/office/officeart/2005/8/layout/default#5"/>
    <dgm:cxn modelId="{470FD042-E0BE-4996-A9C6-EEE9AB27F989}" type="presParOf" srcId="{695C14D4-F975-46DD-9051-66EF19764C50}" destId="{354C698A-2033-4170-A88B-5F847AA2A3DA}" srcOrd="2" destOrd="0" presId="urn:microsoft.com/office/officeart/2005/8/layout/default#5"/>
    <dgm:cxn modelId="{4D5A2098-D3D6-455A-B33D-BBECD23A8181}" type="presParOf" srcId="{695C14D4-F975-46DD-9051-66EF19764C50}" destId="{47B8326A-3920-43B5-A28F-AF3C477BB9CE}" srcOrd="3" destOrd="0" presId="urn:microsoft.com/office/officeart/2005/8/layout/default#5"/>
    <dgm:cxn modelId="{574A9839-DE86-4FB3-8B78-FD986FE6E4F9}" type="presParOf" srcId="{695C14D4-F975-46DD-9051-66EF19764C50}" destId="{E129409B-08CE-4638-B621-6EFF9709F576}" srcOrd="4" destOrd="0" presId="urn:microsoft.com/office/officeart/2005/8/layout/default#5"/>
    <dgm:cxn modelId="{60B52D7C-1FC2-4A7E-A2FC-934C9F3DA1BE}" type="presParOf" srcId="{695C14D4-F975-46DD-9051-66EF19764C50}" destId="{ACFD3275-9121-499B-A59F-47CBF8A1600A}" srcOrd="5" destOrd="0" presId="urn:microsoft.com/office/officeart/2005/8/layout/default#5"/>
    <dgm:cxn modelId="{DA661DF8-FF42-405D-BEAC-1DAAB0950616}" type="presParOf" srcId="{695C14D4-F975-46DD-9051-66EF19764C50}" destId="{6F67234A-C898-42B2-82D2-87863E8A308A}" srcOrd="6" destOrd="0" presId="urn:microsoft.com/office/officeart/2005/8/layout/default#5"/>
    <dgm:cxn modelId="{75977E53-AFB4-45D4-9F91-F7BBD6AF05D6}" type="presParOf" srcId="{695C14D4-F975-46DD-9051-66EF19764C50}" destId="{146610FB-F368-4C59-AF75-1FBAB96DCFE3}" srcOrd="7" destOrd="0" presId="urn:microsoft.com/office/officeart/2005/8/layout/default#5"/>
    <dgm:cxn modelId="{5A7CEB7C-56CB-4820-BAD3-CFC89DC9ADF5}" type="presParOf" srcId="{695C14D4-F975-46DD-9051-66EF19764C50}" destId="{6BD8A847-F5A9-42A5-9741-54E5507ED521}" srcOrd="8" destOrd="0" presId="urn:microsoft.com/office/officeart/2005/8/layout/default#5"/>
    <dgm:cxn modelId="{50F8404E-F053-4047-9FEA-004B41A4AEF2}" type="presParOf" srcId="{695C14D4-F975-46DD-9051-66EF19764C50}" destId="{7023BE41-4AAC-4EC4-B1F5-5ED4FD31CF2A}" srcOrd="9" destOrd="0" presId="urn:microsoft.com/office/officeart/2005/8/layout/default#5"/>
    <dgm:cxn modelId="{58BE03FD-11D6-466C-969A-E162BFF50730}" type="presParOf" srcId="{695C14D4-F975-46DD-9051-66EF19764C50}" destId="{78E8256A-822C-41BE-9991-C40F455081E1}" srcOrd="10" destOrd="0" presId="urn:microsoft.com/office/officeart/2005/8/layout/defaul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3D2170-0854-4669-867B-8123DF5E00CF}" type="doc">
      <dgm:prSet loTypeId="urn:microsoft.com/office/officeart/2005/8/layout/list1" loCatId="list" qsTypeId="urn:microsoft.com/office/officeart/2005/8/quickstyle/3d1" qsCatId="3D" csTypeId="urn:microsoft.com/office/officeart/2005/8/colors/colorful3" csCatId="colorful" phldr="1"/>
      <dgm:spPr/>
      <dgm:t>
        <a:bodyPr/>
        <a:lstStyle/>
        <a:p>
          <a:endParaRPr lang="ru-RU"/>
        </a:p>
      </dgm:t>
    </dgm:pt>
    <dgm:pt modelId="{2C4D135B-C8DC-4786-909E-553EBE60425C}">
      <dgm:prSet custT="1"/>
      <dgm:spPr/>
      <dgm:t>
        <a:bodyPr/>
        <a:lstStyle/>
        <a:p>
          <a:r>
            <a:rPr lang="ru-RU" sz="2400" b="1" dirty="0" smtClean="0"/>
            <a:t>Подумайте и приведите аргументы, что политика царского правительства в области образования была реакционной.</a:t>
          </a:r>
        </a:p>
      </dgm:t>
    </dgm:pt>
    <dgm:pt modelId="{83A36A83-B441-4617-9B80-A059C50650A4}" type="parTrans" cxnId="{3721E0E2-3E43-4132-8431-04DFF59E622A}">
      <dgm:prSet/>
      <dgm:spPr/>
      <dgm:t>
        <a:bodyPr/>
        <a:lstStyle/>
        <a:p>
          <a:endParaRPr lang="ru-RU"/>
        </a:p>
      </dgm:t>
    </dgm:pt>
    <dgm:pt modelId="{BC81BBD2-B843-46E6-9F82-6285FF0705C9}" type="sibTrans" cxnId="{3721E0E2-3E43-4132-8431-04DFF59E622A}">
      <dgm:prSet/>
      <dgm:spPr/>
      <dgm:t>
        <a:bodyPr/>
        <a:lstStyle/>
        <a:p>
          <a:endParaRPr lang="ru-RU"/>
        </a:p>
      </dgm:t>
    </dgm:pt>
    <dgm:pt modelId="{45984C44-269B-46ED-ABDB-625637EC9AA6}" type="pres">
      <dgm:prSet presAssocID="{4B3D2170-0854-4669-867B-8123DF5E00CF}" presName="linear" presStyleCnt="0">
        <dgm:presLayoutVars>
          <dgm:dir/>
          <dgm:animLvl val="lvl"/>
          <dgm:resizeHandles val="exact"/>
        </dgm:presLayoutVars>
      </dgm:prSet>
      <dgm:spPr/>
      <dgm:t>
        <a:bodyPr/>
        <a:lstStyle/>
        <a:p>
          <a:endParaRPr lang="ru-RU"/>
        </a:p>
      </dgm:t>
    </dgm:pt>
    <dgm:pt modelId="{F87EFBFB-1356-4F95-A6CC-F51DC2FDB5D3}" type="pres">
      <dgm:prSet presAssocID="{2C4D135B-C8DC-4786-909E-553EBE60425C}" presName="parentLin" presStyleCnt="0"/>
      <dgm:spPr/>
    </dgm:pt>
    <dgm:pt modelId="{3FD674B8-5293-4216-B03C-FC1CD1490FB2}" type="pres">
      <dgm:prSet presAssocID="{2C4D135B-C8DC-4786-909E-553EBE60425C}" presName="parentLeftMargin" presStyleLbl="node1" presStyleIdx="0" presStyleCnt="1"/>
      <dgm:spPr/>
      <dgm:t>
        <a:bodyPr/>
        <a:lstStyle/>
        <a:p>
          <a:endParaRPr lang="ru-RU"/>
        </a:p>
      </dgm:t>
    </dgm:pt>
    <dgm:pt modelId="{DA812719-C6FF-49FE-BCFA-FE3F3BE8D5CB}" type="pres">
      <dgm:prSet presAssocID="{2C4D135B-C8DC-4786-909E-553EBE60425C}" presName="parentText" presStyleLbl="node1" presStyleIdx="0" presStyleCnt="1" custScaleX="135088" custScaleY="410884">
        <dgm:presLayoutVars>
          <dgm:chMax val="0"/>
          <dgm:bulletEnabled val="1"/>
        </dgm:presLayoutVars>
      </dgm:prSet>
      <dgm:spPr/>
      <dgm:t>
        <a:bodyPr/>
        <a:lstStyle/>
        <a:p>
          <a:endParaRPr lang="ru-RU"/>
        </a:p>
      </dgm:t>
    </dgm:pt>
    <dgm:pt modelId="{94E9CC64-541A-4D4B-9869-6AF6860BA457}" type="pres">
      <dgm:prSet presAssocID="{2C4D135B-C8DC-4786-909E-553EBE60425C}" presName="negativeSpace" presStyleCnt="0"/>
      <dgm:spPr/>
    </dgm:pt>
    <dgm:pt modelId="{4A1F7DE3-C1F0-4F46-9B3F-E77DDFB51FDC}" type="pres">
      <dgm:prSet presAssocID="{2C4D135B-C8DC-4786-909E-553EBE60425C}" presName="childText" presStyleLbl="conFgAcc1" presStyleIdx="0" presStyleCnt="1">
        <dgm:presLayoutVars>
          <dgm:bulletEnabled val="1"/>
        </dgm:presLayoutVars>
      </dgm:prSet>
      <dgm:spPr/>
    </dgm:pt>
  </dgm:ptLst>
  <dgm:cxnLst>
    <dgm:cxn modelId="{FA778293-8055-4DDF-B9F5-083086A09A52}" type="presOf" srcId="{2C4D135B-C8DC-4786-909E-553EBE60425C}" destId="{3FD674B8-5293-4216-B03C-FC1CD1490FB2}" srcOrd="0" destOrd="0" presId="urn:microsoft.com/office/officeart/2005/8/layout/list1"/>
    <dgm:cxn modelId="{3721E0E2-3E43-4132-8431-04DFF59E622A}" srcId="{4B3D2170-0854-4669-867B-8123DF5E00CF}" destId="{2C4D135B-C8DC-4786-909E-553EBE60425C}" srcOrd="0" destOrd="0" parTransId="{83A36A83-B441-4617-9B80-A059C50650A4}" sibTransId="{BC81BBD2-B843-46E6-9F82-6285FF0705C9}"/>
    <dgm:cxn modelId="{CB694C94-7AA0-47EA-8648-775AA12BBFFC}" type="presOf" srcId="{4B3D2170-0854-4669-867B-8123DF5E00CF}" destId="{45984C44-269B-46ED-ABDB-625637EC9AA6}" srcOrd="0" destOrd="0" presId="urn:microsoft.com/office/officeart/2005/8/layout/list1"/>
    <dgm:cxn modelId="{C966FEEC-3CE0-4D05-8FD6-E3430F168479}" type="presOf" srcId="{2C4D135B-C8DC-4786-909E-553EBE60425C}" destId="{DA812719-C6FF-49FE-BCFA-FE3F3BE8D5CB}" srcOrd="1" destOrd="0" presId="urn:microsoft.com/office/officeart/2005/8/layout/list1"/>
    <dgm:cxn modelId="{6BC856FE-1ADA-4802-B5E1-2F358542A492}" type="presParOf" srcId="{45984C44-269B-46ED-ABDB-625637EC9AA6}" destId="{F87EFBFB-1356-4F95-A6CC-F51DC2FDB5D3}" srcOrd="0" destOrd="0" presId="urn:microsoft.com/office/officeart/2005/8/layout/list1"/>
    <dgm:cxn modelId="{3D9F8277-569D-4974-8EF4-1ABB73CA70D6}" type="presParOf" srcId="{F87EFBFB-1356-4F95-A6CC-F51DC2FDB5D3}" destId="{3FD674B8-5293-4216-B03C-FC1CD1490FB2}" srcOrd="0" destOrd="0" presId="urn:microsoft.com/office/officeart/2005/8/layout/list1"/>
    <dgm:cxn modelId="{D3AEC093-7CF4-4FA0-9AF9-614FBED04A8A}" type="presParOf" srcId="{F87EFBFB-1356-4F95-A6CC-F51DC2FDB5D3}" destId="{DA812719-C6FF-49FE-BCFA-FE3F3BE8D5CB}" srcOrd="1" destOrd="0" presId="urn:microsoft.com/office/officeart/2005/8/layout/list1"/>
    <dgm:cxn modelId="{356A2098-84F9-40E8-8E75-A4EE00BD2D49}" type="presParOf" srcId="{45984C44-269B-46ED-ABDB-625637EC9AA6}" destId="{94E9CC64-541A-4D4B-9869-6AF6860BA457}" srcOrd="1" destOrd="0" presId="urn:microsoft.com/office/officeart/2005/8/layout/list1"/>
    <dgm:cxn modelId="{C0279569-0056-48AE-9D92-FECB81A78741}" type="presParOf" srcId="{45984C44-269B-46ED-ABDB-625637EC9AA6}" destId="{4A1F7DE3-C1F0-4F46-9B3F-E77DDFB51FDC}" srcOrd="2" destOrd="0" presId="urn:microsoft.com/office/officeart/2005/8/layout/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5A322B-9544-4CAC-B24C-83F0B0645465}">
      <dsp:nvSpPr>
        <dsp:cNvPr id="0" name=""/>
        <dsp:cNvSpPr/>
      </dsp:nvSpPr>
      <dsp:spPr>
        <a:xfrm>
          <a:off x="14" y="7"/>
          <a:ext cx="9143970" cy="4857745"/>
        </a:xfrm>
        <a:prstGeom prst="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ru-RU" sz="2800" b="1" kern="1200" dirty="0" smtClean="0">
              <a:latin typeface="Times New Roman" pitchFamily="18" charset="0"/>
              <a:cs typeface="Times New Roman" pitchFamily="18" charset="0"/>
            </a:rPr>
            <a:t>«Ребенок рождается на свет, наследуя два начала. Первое из них требует еды, питья и сна. Это — потребность плоти, без этого тело не может служить пристанищем для души, не будет расти и крепнуть. Другое — тяга к познаниям. Младенец тянется к ярким вещам, берет их в рот, пробует на вкус, прикладывает к щеке. Встрепенется, услышав звуки дудки или свирели. Подросши, бежит на лай собаки, на голоса животных, на смех и плач людей, теряет покой, спрашивая обо всем, что видят глаза и слышат уши: “Что это? Зачем это? Почему он так делает?”- это уже потребность души, желание все видеть, все слышать, всему учиться</a:t>
          </a:r>
          <a:endParaRPr lang="ru-RU" sz="2800" b="1" kern="1200" dirty="0">
            <a:latin typeface="Times New Roman" pitchFamily="18" charset="0"/>
            <a:cs typeface="Times New Roman" pitchFamily="18" charset="0"/>
          </a:endParaRPr>
        </a:p>
      </dsp:txBody>
      <dsp:txXfrm>
        <a:off x="14" y="7"/>
        <a:ext cx="9143970" cy="48577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2">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3">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4">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5">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F1951B-899D-4DD5-AE40-554D417589F2}" type="datetimeFigureOut">
              <a:rPr lang="ru-RU" smtClean="0"/>
              <a:pPr/>
              <a:t>01.04.2020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7D88DA-44B8-4D86-B182-4C797CED847D}" type="slidenum">
              <a:rPr lang="ru-RU" smtClean="0"/>
              <a:pPr/>
              <a:t>‹#›</a:t>
            </a:fld>
            <a:endParaRPr lang="ru-RU"/>
          </a:p>
        </p:txBody>
      </p:sp>
    </p:spTree>
    <p:extLst>
      <p:ext uri="{BB962C8B-B14F-4D97-AF65-F5344CB8AC3E}">
        <p14:creationId xmlns:p14="http://schemas.microsoft.com/office/powerpoint/2010/main" val="376903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17D88DA-44B8-4D86-B182-4C797CED847D}" type="slidenum">
              <a:rPr lang="ru-RU" smtClean="0"/>
              <a:pPr/>
              <a:t>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517D88DA-44B8-4D86-B182-4C797CED847D}" type="slidenum">
              <a:rPr lang="ru-RU" smtClean="0"/>
              <a:pPr/>
              <a:t>11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01.04.2020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01.04.2020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 Id="rId9" Type="http://schemas.openxmlformats.org/officeDocument/2006/relationships/image" Target="../media/image7.jpeg"/></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4.jpeg"/><Relationship Id="rId7" Type="http://schemas.openxmlformats.org/officeDocument/2006/relationships/diagramColors" Target="../diagrams/colors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57158" y="1000108"/>
            <a:ext cx="8229600" cy="5572164"/>
          </a:xfrm>
        </p:spPr>
        <p:txBody>
          <a:bodyPr>
            <a:normAutofit fontScale="92500" lnSpcReduction="20000"/>
          </a:bodyPr>
          <a:lstStyle/>
          <a:p>
            <a:pPr>
              <a:buNone/>
            </a:pPr>
            <a:r>
              <a:rPr lang="ru-RU" dirty="0" smtClean="0">
                <a:solidFill>
                  <a:srgbClr val="FF0000"/>
                </a:solidFill>
                <a:latin typeface="Times New Roman" pitchFamily="18" charset="0"/>
                <a:cs typeface="Times New Roman" pitchFamily="18" charset="0"/>
              </a:rPr>
              <a:t>Предмет, класс: </a:t>
            </a:r>
            <a:r>
              <a:rPr lang="ru-RU" dirty="0" smtClean="0">
                <a:latin typeface="Times New Roman" pitchFamily="18" charset="0"/>
                <a:cs typeface="Times New Roman" pitchFamily="18" charset="0"/>
              </a:rPr>
              <a:t>История </a:t>
            </a:r>
            <a:r>
              <a:rPr lang="ru-RU" dirty="0" smtClean="0">
                <a:latin typeface="Times New Roman" pitchFamily="18" charset="0"/>
                <a:cs typeface="Times New Roman" pitchFamily="18" charset="0"/>
              </a:rPr>
              <a:t>Казахстана </a:t>
            </a:r>
            <a:r>
              <a:rPr lang="ru-RU" dirty="0" smtClean="0">
                <a:latin typeface="Times New Roman" pitchFamily="18" charset="0"/>
                <a:cs typeface="Times New Roman" pitchFamily="18" charset="0"/>
              </a:rPr>
              <a:t>- 8 класс</a:t>
            </a:r>
          </a:p>
          <a:p>
            <a:pPr>
              <a:buNone/>
            </a:pPr>
            <a:endParaRPr lang="ru-RU" dirty="0" smtClean="0">
              <a:solidFill>
                <a:srgbClr val="FF0000"/>
              </a:solidFill>
              <a:latin typeface="Times New Roman" pitchFamily="18" charset="0"/>
              <a:cs typeface="Times New Roman" pitchFamily="18" charset="0"/>
            </a:endParaRPr>
          </a:p>
          <a:p>
            <a:pPr>
              <a:buNone/>
            </a:pPr>
            <a:r>
              <a:rPr lang="ru-RU" dirty="0" smtClean="0">
                <a:solidFill>
                  <a:srgbClr val="FF0000"/>
                </a:solidFill>
                <a:latin typeface="Times New Roman" pitchFamily="18" charset="0"/>
                <a:cs typeface="Times New Roman" pitchFamily="18" charset="0"/>
              </a:rPr>
              <a:t>Раздел: </a:t>
            </a:r>
            <a:r>
              <a:rPr lang="ru-RU" dirty="0" smtClean="0">
                <a:latin typeface="Times New Roman" pitchFamily="18" charset="0"/>
                <a:cs typeface="Times New Roman" pitchFamily="18" charset="0"/>
              </a:rPr>
              <a:t>7.4</a:t>
            </a:r>
          </a:p>
          <a:p>
            <a:pPr>
              <a:buNone/>
            </a:pPr>
            <a:endParaRPr lang="ru-RU" dirty="0" smtClean="0">
              <a:latin typeface="Times New Roman" pitchFamily="18" charset="0"/>
              <a:cs typeface="Times New Roman" pitchFamily="18" charset="0"/>
            </a:endParaRPr>
          </a:p>
          <a:p>
            <a:pPr>
              <a:buNone/>
            </a:pPr>
            <a:r>
              <a:rPr lang="ru-RU" dirty="0" smtClean="0">
                <a:solidFill>
                  <a:srgbClr val="FF0000"/>
                </a:solidFill>
                <a:latin typeface="Times New Roman" pitchFamily="18" charset="0"/>
                <a:cs typeface="Times New Roman" pitchFamily="18" charset="0"/>
              </a:rPr>
              <a:t>Тема: </a:t>
            </a:r>
            <a:r>
              <a:rPr lang="ru-RU" dirty="0" smtClean="0">
                <a:latin typeface="Times New Roman" pitchFamily="18" charset="0"/>
                <a:cs typeface="Times New Roman" pitchFamily="18" charset="0"/>
              </a:rPr>
              <a:t>Образование и просвещение в </a:t>
            </a:r>
            <a:r>
              <a:rPr lang="en-GB" dirty="0" smtClean="0">
                <a:latin typeface="Times New Roman" pitchFamily="18" charset="0"/>
                <a:cs typeface="Times New Roman" pitchFamily="18" charset="0"/>
              </a:rPr>
              <a:t>XIX</a:t>
            </a:r>
            <a:r>
              <a:rPr lang="ru-RU" dirty="0" smtClean="0">
                <a:latin typeface="Times New Roman" pitchFamily="18" charset="0"/>
                <a:cs typeface="Times New Roman" pitchFamily="18" charset="0"/>
              </a:rPr>
              <a:t> веке</a:t>
            </a:r>
          </a:p>
          <a:p>
            <a:pPr>
              <a:buNone/>
            </a:pPr>
            <a:r>
              <a:rPr lang="ru-RU" dirty="0">
                <a:solidFill>
                  <a:srgbClr val="FF0000"/>
                </a:solidFill>
                <a:latin typeface="Times New Roman" pitchFamily="18" charset="0"/>
                <a:cs typeface="Times New Roman" pitchFamily="18" charset="0"/>
              </a:rPr>
              <a:t>Исследовательский вопрос: </a:t>
            </a:r>
            <a:r>
              <a:rPr lang="ru-RU" dirty="0">
                <a:latin typeface="Times New Roman" pitchFamily="18" charset="0"/>
                <a:cs typeface="Times New Roman" pitchFamily="18" charset="0"/>
              </a:rPr>
              <a:t>В каких формах развивались учебно-просветительские учреждения в  Казахстане в 19 веке?</a:t>
            </a:r>
          </a:p>
          <a:p>
            <a:pPr>
              <a:buNone/>
            </a:pPr>
            <a:endParaRPr lang="ru-RU" dirty="0">
              <a:latin typeface="Times New Roman" pitchFamily="18" charset="0"/>
              <a:cs typeface="Times New Roman" pitchFamily="18" charset="0"/>
            </a:endParaRPr>
          </a:p>
          <a:p>
            <a:pPr>
              <a:buNone/>
            </a:pPr>
            <a:r>
              <a:rPr lang="ru-RU" dirty="0">
                <a:solidFill>
                  <a:srgbClr val="FF0000"/>
                </a:solidFill>
                <a:latin typeface="Times New Roman" pitchFamily="18" charset="0"/>
                <a:cs typeface="Times New Roman" pitchFamily="18" charset="0"/>
              </a:rPr>
              <a:t>Цели обучения: </a:t>
            </a:r>
            <a:r>
              <a:rPr lang="ru-RU" dirty="0">
                <a:latin typeface="Times New Roman" pitchFamily="18" charset="0"/>
                <a:cs typeface="Times New Roman" pitchFamily="18" charset="0"/>
              </a:rPr>
              <a:t>7.2.3.2 – объяснять особенности развития образования и просвещения во второй половине </a:t>
            </a:r>
            <a:r>
              <a:rPr lang="en-GB" dirty="0">
                <a:latin typeface="Times New Roman" pitchFamily="18" charset="0"/>
                <a:cs typeface="Times New Roman" pitchFamily="18" charset="0"/>
              </a:rPr>
              <a:t>XIX</a:t>
            </a:r>
            <a:r>
              <a:rPr lang="ru-RU" dirty="0">
                <a:latin typeface="Times New Roman" pitchFamily="18" charset="0"/>
                <a:cs typeface="Times New Roman" pitchFamily="18" charset="0"/>
              </a:rPr>
              <a:t> века</a:t>
            </a:r>
          </a:p>
          <a:p>
            <a:pPr>
              <a:buNone/>
            </a:pPr>
            <a:endParaRPr lang="ru-RU" dirty="0" smtClean="0"/>
          </a:p>
          <a:p>
            <a:endParaRPr lang="ru-RU"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reuniao-bhariatrica-pacientes-1024x554.jpg"/>
          <p:cNvPicPr>
            <a:picLocks noChangeAspect="1"/>
          </p:cNvPicPr>
          <p:nvPr/>
        </p:nvPicPr>
        <p:blipFill>
          <a:blip r:embed="rId2" cstate="print"/>
          <a:stretch>
            <a:fillRect/>
          </a:stretch>
        </p:blipFill>
        <p:spPr>
          <a:xfrm>
            <a:off x="1500166" y="3143248"/>
            <a:ext cx="6143668" cy="3714752"/>
          </a:xfrm>
          <a:prstGeom prst="rect">
            <a:avLst/>
          </a:prstGeom>
        </p:spPr>
      </p:pic>
      <p:graphicFrame>
        <p:nvGraphicFramePr>
          <p:cNvPr id="4" name="Содержимое 3"/>
          <p:cNvGraphicFramePr>
            <a:graphicFrameLocks noGrp="1"/>
          </p:cNvGraphicFramePr>
          <p:nvPr>
            <p:ph idx="1"/>
          </p:nvPr>
        </p:nvGraphicFramePr>
        <p:xfrm>
          <a:off x="428596" y="-214337"/>
          <a:ext cx="8229600" cy="400052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Рисунок 5" descr="HiRes-2.jpg"/>
          <p:cNvPicPr>
            <a:picLocks noChangeAspect="1"/>
          </p:cNvPicPr>
          <p:nvPr/>
        </p:nvPicPr>
        <p:blipFill>
          <a:blip r:embed="rId8" cstate="print"/>
          <a:stretch>
            <a:fillRect/>
          </a:stretch>
        </p:blipFill>
        <p:spPr>
          <a:xfrm rot="1316641">
            <a:off x="6748788" y="3748447"/>
            <a:ext cx="2097442" cy="2000264"/>
          </a:xfrm>
          <a:prstGeom prst="rect">
            <a:avLst/>
          </a:prstGeom>
        </p:spPr>
      </p:pic>
      <p:pic>
        <p:nvPicPr>
          <p:cNvPr id="7" name="Рисунок 6" descr="brain-clipart-thinking-pencil-and-in-color-intended-for-kids-15.jpg"/>
          <p:cNvPicPr>
            <a:picLocks noChangeAspect="1"/>
          </p:cNvPicPr>
          <p:nvPr/>
        </p:nvPicPr>
        <p:blipFill>
          <a:blip r:embed="rId9" cstate="print"/>
          <a:stretch>
            <a:fillRect/>
          </a:stretch>
        </p:blipFill>
        <p:spPr>
          <a:xfrm rot="21057934" flipH="1">
            <a:off x="465734" y="3664577"/>
            <a:ext cx="2285984" cy="2473363"/>
          </a:xfrm>
          <a:prstGeom prst="rect">
            <a:avLst/>
          </a:prstGeom>
          <a:ln>
            <a:noFill/>
          </a:ln>
          <a:effectLst>
            <a:softEdge rad="112500"/>
          </a:effectLst>
        </p:spPr>
      </p:pic>
    </p:spTree>
  </p:cSld>
  <p:clrMapOvr>
    <a:masterClrMapping/>
  </p:clrMapOvr>
  <p:transition>
    <p:dissolv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74638"/>
            <a:ext cx="8929718" cy="1143000"/>
          </a:xfrm>
        </p:spPr>
        <p:txBody>
          <a:bodyPr>
            <a:normAutofit fontScale="90000"/>
          </a:bodyPr>
          <a:lstStyle/>
          <a:p>
            <a:r>
              <a:rPr lang="kk-KZ" sz="3600" b="1" dirty="0" smtClean="0">
                <a:solidFill>
                  <a:srgbClr val="00B050"/>
                </a:solidFill>
              </a:rPr>
              <a:t>Домашнее задание:  параграф №45-46</a:t>
            </a:r>
            <a:r>
              <a:rPr lang="ru-RU" b="1" dirty="0" smtClean="0">
                <a:solidFill>
                  <a:srgbClr val="00B050"/>
                </a:solidFill>
              </a:rPr>
              <a:t/>
            </a:r>
            <a:br>
              <a:rPr lang="ru-RU" b="1" dirty="0" smtClean="0">
                <a:solidFill>
                  <a:srgbClr val="00B050"/>
                </a:solidFill>
              </a:rPr>
            </a:br>
            <a:endParaRPr lang="ru-RU" dirty="0"/>
          </a:p>
        </p:txBody>
      </p:sp>
      <p:sp>
        <p:nvSpPr>
          <p:cNvPr id="3" name="Содержимое 2"/>
          <p:cNvSpPr>
            <a:spLocks noGrp="1"/>
          </p:cNvSpPr>
          <p:nvPr>
            <p:ph idx="1"/>
          </p:nvPr>
        </p:nvSpPr>
        <p:spPr>
          <a:xfrm>
            <a:off x="428596" y="1500174"/>
            <a:ext cx="8229600" cy="4525963"/>
          </a:xfrm>
        </p:spPr>
        <p:txBody>
          <a:bodyPr>
            <a:normAutofit/>
          </a:bodyPr>
          <a:lstStyle/>
          <a:p>
            <a:pPr algn="ctr">
              <a:buNone/>
            </a:pPr>
            <a:endParaRPr lang="ru-RU" sz="4000" b="1" dirty="0">
              <a:solidFill>
                <a:srgbClr val="00B050"/>
              </a:solidFill>
            </a:endParaRPr>
          </a:p>
        </p:txBody>
      </p:sp>
      <p:graphicFrame>
        <p:nvGraphicFramePr>
          <p:cNvPr id="5" name="Схема 4"/>
          <p:cNvGraphicFramePr/>
          <p:nvPr/>
        </p:nvGraphicFramePr>
        <p:xfrm>
          <a:off x="0" y="1928802"/>
          <a:ext cx="5357818" cy="49291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Рисунок 6" descr="01056223.png"/>
          <p:cNvPicPr>
            <a:picLocks noChangeAspect="1"/>
          </p:cNvPicPr>
          <p:nvPr/>
        </p:nvPicPr>
        <p:blipFill>
          <a:blip r:embed="rId8" cstate="print"/>
          <a:stretch>
            <a:fillRect/>
          </a:stretch>
        </p:blipFill>
        <p:spPr>
          <a:xfrm>
            <a:off x="4643438" y="857232"/>
            <a:ext cx="3991332" cy="5357850"/>
          </a:xfrm>
          <a:prstGeom prst="rect">
            <a:avLst/>
          </a:prstGeom>
        </p:spPr>
      </p:pic>
    </p:spTree>
  </p:cSld>
  <p:clrMapOvr>
    <a:masterClrMapping/>
  </p:clrMapOvr>
  <p:transition>
    <p:wipe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7158" y="285728"/>
            <a:ext cx="8229600" cy="857272"/>
          </a:xfrm>
        </p:spPr>
        <p:txBody>
          <a:bodyPr>
            <a:normAutofit fontScale="90000"/>
          </a:bodyPr>
          <a:lstStyle/>
          <a:p>
            <a:pPr algn="l"/>
            <a:r>
              <a:rPr lang="ru-RU" dirty="0" smtClean="0">
                <a:solidFill>
                  <a:srgbClr val="FF0000"/>
                </a:solidFill>
              </a:rPr>
              <a:t> </a:t>
            </a:r>
            <a:r>
              <a:rPr lang="ru-RU" sz="2200" dirty="0" smtClean="0">
                <a:solidFill>
                  <a:srgbClr val="FF0000"/>
                </a:solidFill>
              </a:rPr>
              <a:t>Задание № 1</a:t>
            </a:r>
            <a:r>
              <a:rPr lang="ru-RU" dirty="0" smtClean="0">
                <a:solidFill>
                  <a:srgbClr val="FF0000"/>
                </a:solidFill>
              </a:rPr>
              <a:t>.</a:t>
            </a:r>
            <a:r>
              <a:rPr lang="ru-RU" b="1" dirty="0" smtClean="0">
                <a:solidFill>
                  <a:srgbClr val="FF0000"/>
                </a:solidFill>
              </a:rPr>
              <a:t> </a:t>
            </a:r>
            <a:r>
              <a:rPr lang="ru-RU" sz="2200" dirty="0" smtClean="0">
                <a:solidFill>
                  <a:srgbClr val="FF0000"/>
                </a:solidFill>
                <a:latin typeface="Times New Roman" pitchFamily="18" charset="0"/>
                <a:cs typeface="Times New Roman" pitchFamily="18" charset="0"/>
              </a:rPr>
              <a:t> Переделайте содержание «Седьмого слова» тремя простыми предложениями.</a:t>
            </a:r>
            <a:r>
              <a:rPr lang="ru-RU" sz="2200" dirty="0" smtClean="0">
                <a:latin typeface="Times New Roman" pitchFamily="18" charset="0"/>
                <a:cs typeface="Times New Roman" pitchFamily="18" charset="0"/>
              </a:rPr>
              <a:t/>
            </a:r>
            <a:br>
              <a:rPr lang="ru-RU" sz="2200" dirty="0" smtClean="0">
                <a:latin typeface="Times New Roman" pitchFamily="18" charset="0"/>
                <a:cs typeface="Times New Roman" pitchFamily="18" charset="0"/>
              </a:rPr>
            </a:br>
            <a:endParaRPr lang="ru-RU" sz="2200" dirty="0">
              <a:latin typeface="Times New Roman" pitchFamily="18" charset="0"/>
              <a:cs typeface="Times New Roman" pitchFamily="18" charset="0"/>
            </a:endParaRPr>
          </a:p>
        </p:txBody>
      </p:sp>
      <p:sp>
        <p:nvSpPr>
          <p:cNvPr id="3" name="Содержимое 2"/>
          <p:cNvSpPr>
            <a:spLocks noGrp="1"/>
          </p:cNvSpPr>
          <p:nvPr>
            <p:ph idx="1"/>
          </p:nvPr>
        </p:nvSpPr>
        <p:spPr>
          <a:xfrm>
            <a:off x="571472" y="928670"/>
            <a:ext cx="8229600" cy="1114420"/>
          </a:xfrm>
        </p:spPr>
        <p:txBody>
          <a:bodyPr>
            <a:normAutofit/>
          </a:bodyPr>
          <a:lstStyle/>
          <a:p>
            <a:pPr>
              <a:buNone/>
            </a:pPr>
            <a:endParaRPr lang="ru-RU" sz="2000" b="1" dirty="0" smtClean="0"/>
          </a:p>
          <a:p>
            <a:pPr>
              <a:buNone/>
            </a:pPr>
            <a:endParaRPr lang="ru-RU" sz="2000" b="1" dirty="0" smtClean="0"/>
          </a:p>
          <a:p>
            <a:pPr>
              <a:buNone/>
            </a:pPr>
            <a:endParaRPr lang="ru-RU" sz="2000" b="1" dirty="0"/>
          </a:p>
        </p:txBody>
      </p:sp>
      <p:sp>
        <p:nvSpPr>
          <p:cNvPr id="6" name="Прямоугольник 5"/>
          <p:cNvSpPr/>
          <p:nvPr/>
        </p:nvSpPr>
        <p:spPr>
          <a:xfrm>
            <a:off x="714348" y="1214422"/>
            <a:ext cx="7358146" cy="830997"/>
          </a:xfrm>
          <a:prstGeom prst="rect">
            <a:avLst/>
          </a:prstGeom>
        </p:spPr>
        <p:txBody>
          <a:bodyPr wrap="square">
            <a:spAutoFit/>
          </a:bodyPr>
          <a:lstStyle/>
          <a:p>
            <a:pPr algn="ctr"/>
            <a:r>
              <a:rPr lang="ru-RU" sz="2400" b="1" dirty="0" smtClean="0">
                <a:latin typeface="Times New Roman" pitchFamily="18" charset="0"/>
                <a:cs typeface="Times New Roman" pitchFamily="18" charset="0"/>
              </a:rPr>
              <a:t>«Слово Седьмое: невежды и кликуши» Абая </a:t>
            </a:r>
            <a:r>
              <a:rPr lang="ru-RU" sz="2400" b="1" dirty="0" err="1" smtClean="0">
                <a:latin typeface="Times New Roman" pitchFamily="18" charset="0"/>
                <a:cs typeface="Times New Roman" pitchFamily="18" charset="0"/>
              </a:rPr>
              <a:t>Кунанбаева</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graphicFrame>
        <p:nvGraphicFramePr>
          <p:cNvPr id="7" name="Схема 6"/>
          <p:cNvGraphicFramePr/>
          <p:nvPr/>
        </p:nvGraphicFramePr>
        <p:xfrm>
          <a:off x="0" y="2000240"/>
          <a:ext cx="9144000" cy="48577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214290"/>
            <a:ext cx="8143932" cy="500066"/>
          </a:xfrm>
        </p:spPr>
        <p:txBody>
          <a:bodyPr>
            <a:noAutofit/>
          </a:bodyPr>
          <a:lstStyle/>
          <a:p>
            <a:r>
              <a:rPr lang="ru-RU" sz="2400" b="1" dirty="0" smtClean="0">
                <a:latin typeface="Times New Roman" pitchFamily="18" charset="0"/>
                <a:cs typeface="Times New Roman" pitchFamily="18" charset="0"/>
              </a:rPr>
              <a:t>«Слово Седьмое: невежды и кликуши» Абая </a:t>
            </a:r>
            <a:r>
              <a:rPr lang="ru-RU" sz="2400" b="1" dirty="0" err="1" smtClean="0">
                <a:latin typeface="Times New Roman" pitchFamily="18" charset="0"/>
                <a:cs typeface="Times New Roman" pitchFamily="18" charset="0"/>
              </a:rPr>
              <a:t>Кунанбаева</a:t>
            </a:r>
            <a:r>
              <a:rPr lang="ru-RU" sz="2400" b="1" dirty="0" smtClean="0">
                <a:latin typeface="Times New Roman" pitchFamily="18" charset="0"/>
                <a:cs typeface="Times New Roman" pitchFamily="18" charset="0"/>
              </a:rPr>
              <a:t> </a:t>
            </a:r>
            <a:br>
              <a:rPr lang="ru-RU" sz="2400" b="1" dirty="0" smtClean="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714356"/>
            <a:ext cx="8229600" cy="5411807"/>
          </a:xfrm>
        </p:spPr>
        <p:txBody>
          <a:bodyPr>
            <a:normAutofit lnSpcReduction="10000"/>
          </a:bodyPr>
          <a:lstStyle/>
          <a:p>
            <a:pPr lvl="0"/>
            <a:r>
              <a:rPr lang="ru-RU" b="1" dirty="0" smtClean="0">
                <a:latin typeface="Times New Roman" pitchFamily="18" charset="0"/>
                <a:cs typeface="Times New Roman" pitchFamily="18" charset="0"/>
              </a:rPr>
              <a:t>Не раскрыв для себя видимых и невидимых тайн вселенной, не объяснив всего себе, человеку не стать человеком. И бытие души такого человека тогда ничем не разнится от бытия иной твари. Изначально Бог отличил человека от животного тем, что наделил его душой. Почему мы, повзрослев и поумнев, не ищем и не находим удовлетворения тому любопытству, что в детстве заставляло нас забывать о еде и сне? </a:t>
            </a:r>
            <a:endParaRPr lang="ru-RU" dirty="0">
              <a:latin typeface="Times New Roman" pitchFamily="18" charset="0"/>
              <a:cs typeface="Times New Roman" pitchFamily="18" charset="0"/>
            </a:endParaRPr>
          </a:p>
        </p:txBody>
      </p:sp>
      <p:sp>
        <p:nvSpPr>
          <p:cNvPr id="4" name="Заголовок 1"/>
          <p:cNvSpPr txBox="1">
            <a:spLocks/>
          </p:cNvSpPr>
          <p:nvPr/>
        </p:nvSpPr>
        <p:spPr>
          <a:xfrm>
            <a:off x="652434" y="438128"/>
            <a:ext cx="8143932" cy="42862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ru-RU" sz="2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t/>
            </a:r>
            <a:br>
              <a:rPr kumimoji="0" lang="ru-RU" sz="2400" b="1" i="0" u="none" strike="noStrike" kern="1200" cap="none" spc="0" normalizeH="0" baseline="0" noProof="0" dirty="0" smtClean="0">
                <a:ln>
                  <a:noFill/>
                </a:ln>
                <a:solidFill>
                  <a:schemeClr val="tx1"/>
                </a:solidFill>
                <a:effectLst/>
                <a:uLnTx/>
                <a:uFillTx/>
                <a:latin typeface="Times New Roman" pitchFamily="18" charset="0"/>
                <a:ea typeface="+mj-ea"/>
                <a:cs typeface="Times New Roman" pitchFamily="18" charset="0"/>
              </a:rPr>
            </a:br>
            <a:endParaRPr kumimoji="0" lang="ru-RU" sz="2400" b="0" i="0" u="none" strike="noStrike" kern="1200" cap="none" spc="0" normalizeH="0" baseline="0" noProof="0" dirty="0">
              <a:ln>
                <a:noFill/>
              </a:ln>
              <a:solidFill>
                <a:schemeClr val="tx1"/>
              </a:solidFill>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28604"/>
            <a:ext cx="8229600" cy="785818"/>
          </a:xfrm>
        </p:spPr>
        <p:txBody>
          <a:bodyPr>
            <a:normAutofit/>
          </a:bodyPr>
          <a:lstStyle/>
          <a:p>
            <a:r>
              <a:rPr lang="ru-RU" sz="2400" b="1" dirty="0" smtClean="0">
                <a:latin typeface="Times New Roman" pitchFamily="18" charset="0"/>
                <a:cs typeface="Times New Roman" pitchFamily="18" charset="0"/>
              </a:rPr>
              <a:t>«Слово Седьмое: невежды и кликуши» Абая </a:t>
            </a:r>
            <a:r>
              <a:rPr lang="ru-RU" sz="2400" b="1" dirty="0" err="1" smtClean="0">
                <a:latin typeface="Times New Roman" pitchFamily="18" charset="0"/>
                <a:cs typeface="Times New Roman" pitchFamily="18" charset="0"/>
              </a:rPr>
              <a:t>Кунанбаева</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10000"/>
          </a:bodyPr>
          <a:lstStyle/>
          <a:p>
            <a:r>
              <a:rPr lang="ru-RU" b="1" dirty="0" smtClean="0">
                <a:latin typeface="Times New Roman" pitchFamily="18" charset="0"/>
                <a:cs typeface="Times New Roman" pitchFamily="18" charset="0"/>
              </a:rPr>
              <a:t>Почему мы не избираем путь тех, кто ищет знаний? Нам бы неустанно ширить круг своих интересов, множить знания, которые питают наши души. Нам бы понять, что блага души несравненно выше телесных, и подчинить плотские потребности велению души. Но нет, не стали мы делать этого. Кликушествуя и каркая, не продвинулись мы дальше навозной кучи у аула. Душа правила нами только в детстве.</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smtClean="0">
                <a:latin typeface="Times New Roman" pitchFamily="18" charset="0"/>
                <a:cs typeface="Times New Roman" pitchFamily="18" charset="0"/>
              </a:rPr>
              <a:t>«Слово Седьмое: невежды и кликуши» Абая </a:t>
            </a:r>
            <a:r>
              <a:rPr lang="ru-RU" sz="2400" b="1" dirty="0" err="1" smtClean="0">
                <a:latin typeface="Times New Roman" pitchFamily="18" charset="0"/>
                <a:cs typeface="Times New Roman" pitchFamily="18" charset="0"/>
              </a:rPr>
              <a:t>Кунанбаева</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92500" lnSpcReduction="20000"/>
          </a:bodyPr>
          <a:lstStyle/>
          <a:p>
            <a:pPr lvl="0"/>
            <a:r>
              <a:rPr lang="ru-RU" b="1" dirty="0" smtClean="0">
                <a:latin typeface="Times New Roman" pitchFamily="18" charset="0"/>
                <a:cs typeface="Times New Roman" pitchFamily="18" charset="0"/>
              </a:rPr>
              <a:t>Повзрослев и окрепнув, мы не позволили ей повелевать собой, подчинили душу телу, на все окружающее смотрим глазами, но не разумом, не доверяемся порывам души. Довольствуясь внешним видом того, что охватывает взор, не пытаемся вникнуть во внутренние тайны, полагая, что ничего не теряем от этого незнания. На замечания и советы людей умных отвечаем: “Ты живи своим умом, а я своим проживу”, “Чем быть богатым чужим умом, лучше быть бедным, да по-своему”. </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smtClean="0">
                <a:latin typeface="Times New Roman" pitchFamily="18" charset="0"/>
                <a:cs typeface="Times New Roman" pitchFamily="18" charset="0"/>
              </a:rPr>
              <a:t>«Слово Седьмое: невежды и кликуши» Абая </a:t>
            </a:r>
            <a:r>
              <a:rPr lang="ru-RU" sz="2400" b="1" dirty="0" err="1" smtClean="0">
                <a:latin typeface="Times New Roman" pitchFamily="18" charset="0"/>
                <a:cs typeface="Times New Roman" pitchFamily="18" charset="0"/>
              </a:rPr>
              <a:t>Кунанбаева</a:t>
            </a:r>
            <a:r>
              <a:rPr lang="ru-RU" sz="2400" b="1" dirty="0" smtClean="0">
                <a:latin typeface="Times New Roman" pitchFamily="18" charset="0"/>
                <a:cs typeface="Times New Roman" pitchFamily="18" charset="0"/>
              </a:rPr>
              <a:t> :</a:t>
            </a:r>
            <a:endParaRPr lang="ru-RU" sz="2400" b="1" dirty="0">
              <a:latin typeface="Times New Roman" pitchFamily="18" charset="0"/>
              <a:cs typeface="Times New Roman" pitchFamily="18" charset="0"/>
            </a:endParaRPr>
          </a:p>
        </p:txBody>
      </p:sp>
      <p:sp>
        <p:nvSpPr>
          <p:cNvPr id="3" name="Содержимое 2"/>
          <p:cNvSpPr>
            <a:spLocks noGrp="1"/>
          </p:cNvSpPr>
          <p:nvPr>
            <p:ph idx="1"/>
          </p:nvPr>
        </p:nvSpPr>
        <p:spPr/>
        <p:txBody>
          <a:bodyPr>
            <a:normAutofit fontScale="85000" lnSpcReduction="20000"/>
          </a:bodyPr>
          <a:lstStyle/>
          <a:p>
            <a:r>
              <a:rPr lang="ru-RU" b="1" dirty="0" smtClean="0">
                <a:latin typeface="Times New Roman" pitchFamily="18" charset="0"/>
                <a:cs typeface="Times New Roman" pitchFamily="18" charset="0"/>
              </a:rPr>
              <a:t>Мы не способны оценить их превосходства над нами, не понимаем смысла сказанного ими. Нет ни искры в груди, ни веры в душе. Чем отличаемся мы от животного, если видим только глазами? В детстве мы были лучше. Тогда мы были человеческими детьми — стремились узнать как можно больше. Сейчас мы хуже скота. Животное не знает ничего, но и не стремится ни к чему. Мы не знаем ничего, но готовы спорить до хрипоты: отстаивая свою темноту, стремимся свое невежество выдать за знания».</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depositphotos_67053325-stock-illustration-abstract-background-on-brainstorming-to.jpg"/>
          <p:cNvPicPr>
            <a:picLocks noChangeAspect="1"/>
          </p:cNvPicPr>
          <p:nvPr/>
        </p:nvPicPr>
        <p:blipFill>
          <a:blip r:embed="rId2" cstate="print"/>
          <a:stretch>
            <a:fillRect/>
          </a:stretch>
        </p:blipFill>
        <p:spPr>
          <a:xfrm>
            <a:off x="250001" y="1142984"/>
            <a:ext cx="8893999" cy="6468363"/>
          </a:xfrm>
          <a:prstGeom prst="rect">
            <a:avLst/>
          </a:prstGeom>
        </p:spPr>
      </p:pic>
      <p:sp>
        <p:nvSpPr>
          <p:cNvPr id="2" name="Заголовок 1"/>
          <p:cNvSpPr>
            <a:spLocks noGrp="1"/>
          </p:cNvSpPr>
          <p:nvPr>
            <p:ph type="title"/>
          </p:nvPr>
        </p:nvSpPr>
        <p:spPr>
          <a:xfrm>
            <a:off x="0" y="0"/>
            <a:ext cx="8929718" cy="785794"/>
          </a:xfrm>
        </p:spPr>
        <p:txBody>
          <a:bodyPr>
            <a:normAutofit/>
          </a:bodyPr>
          <a:lstStyle/>
          <a:p>
            <a:r>
              <a:rPr lang="ru-RU" dirty="0" smtClean="0">
                <a:solidFill>
                  <a:srgbClr val="FF0000"/>
                </a:solidFill>
              </a:rPr>
              <a:t> </a:t>
            </a:r>
            <a:r>
              <a:rPr lang="ru-RU" sz="3600" dirty="0" smtClean="0">
                <a:latin typeface="Times New Roman" pitchFamily="18" charset="0"/>
                <a:cs typeface="Times New Roman" pitchFamily="18" charset="0"/>
              </a:rPr>
              <a:t>Задание № 2.</a:t>
            </a:r>
            <a:endParaRPr lang="ru-RU" sz="3600" dirty="0">
              <a:latin typeface="Times New Roman" pitchFamily="18" charset="0"/>
              <a:cs typeface="Times New Roman" pitchFamily="18" charset="0"/>
            </a:endParaRPr>
          </a:p>
        </p:txBody>
      </p:sp>
      <p:sp>
        <p:nvSpPr>
          <p:cNvPr id="3" name="Содержимое 2"/>
          <p:cNvSpPr>
            <a:spLocks noGrp="1"/>
          </p:cNvSpPr>
          <p:nvPr>
            <p:ph idx="1"/>
          </p:nvPr>
        </p:nvSpPr>
        <p:spPr>
          <a:xfrm>
            <a:off x="285720" y="1142984"/>
            <a:ext cx="8572560" cy="1785950"/>
          </a:xfrm>
        </p:spPr>
        <p:txBody>
          <a:bodyPr>
            <a:normAutofit/>
          </a:bodyPr>
          <a:lstStyle/>
          <a:p>
            <a:pPr>
              <a:buNone/>
            </a:pPr>
            <a:r>
              <a:rPr lang="ru-RU" sz="2400" dirty="0" smtClean="0">
                <a:latin typeface="Times New Roman" pitchFamily="18" charset="0"/>
                <a:cs typeface="Times New Roman" pitchFamily="18" charset="0"/>
              </a:rPr>
              <a:t>Прочитайте пункты № 1,2,4,5 параграфа 45-46  и отметьте  знаком «+» если утверждение верное, и если не верное, то  знаком «-» . Задание выполните в тетради.</a:t>
            </a:r>
            <a:endParaRPr lang="ru-RU" sz="2400" dirty="0">
              <a:latin typeface="Times New Roman" pitchFamily="18" charset="0"/>
              <a:cs typeface="Times New Roman" pitchFamily="18" charset="0"/>
            </a:endParaRPr>
          </a:p>
        </p:txBody>
      </p:sp>
      <p:sp>
        <p:nvSpPr>
          <p:cNvPr id="4" name="Прямоугольник 3"/>
          <p:cNvSpPr/>
          <p:nvPr/>
        </p:nvSpPr>
        <p:spPr>
          <a:xfrm>
            <a:off x="3214678" y="642918"/>
            <a:ext cx="3429024" cy="523220"/>
          </a:xfrm>
          <a:prstGeom prst="rect">
            <a:avLst/>
          </a:prstGeom>
        </p:spPr>
        <p:txBody>
          <a:bodyPr wrap="square">
            <a:spAutoFit/>
          </a:bodyPr>
          <a:lstStyle/>
          <a:p>
            <a:r>
              <a:rPr lang="ru-RU" sz="2800" b="1" dirty="0" smtClean="0">
                <a:solidFill>
                  <a:srgbClr val="00B0F0"/>
                </a:solidFill>
              </a:rPr>
              <a:t>«</a:t>
            </a:r>
            <a:r>
              <a:rPr lang="ru-RU" sz="2800" b="1" dirty="0" smtClean="0">
                <a:solidFill>
                  <a:srgbClr val="00B050"/>
                </a:solidFill>
                <a:latin typeface="Times New Roman" pitchFamily="18" charset="0"/>
                <a:cs typeface="Times New Roman" pitchFamily="18" charset="0"/>
              </a:rPr>
              <a:t>Верю</a:t>
            </a:r>
            <a:r>
              <a:rPr lang="ru-RU" sz="2800" b="1" dirty="0" smtClean="0">
                <a:solidFill>
                  <a:srgbClr val="00B0F0"/>
                </a:solidFill>
                <a:latin typeface="Times New Roman" pitchFamily="18" charset="0"/>
                <a:cs typeface="Times New Roman" pitchFamily="18" charset="0"/>
              </a:rPr>
              <a:t> - </a:t>
            </a:r>
            <a:r>
              <a:rPr lang="ru-RU" sz="2800" b="1" dirty="0" smtClean="0">
                <a:solidFill>
                  <a:srgbClr val="FF0000"/>
                </a:solidFill>
                <a:latin typeface="Times New Roman" pitchFamily="18" charset="0"/>
                <a:cs typeface="Times New Roman" pitchFamily="18" charset="0"/>
              </a:rPr>
              <a:t>не верю</a:t>
            </a:r>
            <a:r>
              <a:rPr lang="ru-RU" sz="2800" b="1" dirty="0" smtClean="0">
                <a:solidFill>
                  <a:srgbClr val="00B0F0"/>
                </a:solidFill>
                <a:latin typeface="Times New Roman" pitchFamily="18" charset="0"/>
                <a:cs typeface="Times New Roman" pitchFamily="18" charset="0"/>
              </a:rPr>
              <a:t>»</a:t>
            </a:r>
            <a:endParaRPr lang="ru-RU" sz="2800" b="1" dirty="0">
              <a:solidFill>
                <a:srgbClr val="00B0F0"/>
              </a:solidFill>
              <a:latin typeface="Times New Roman" pitchFamily="18" charset="0"/>
              <a:cs typeface="Times New Roman" pitchFamily="18" charset="0"/>
            </a:endParaRPr>
          </a:p>
        </p:txBody>
      </p:sp>
      <p:sp>
        <p:nvSpPr>
          <p:cNvPr id="5" name="Скругленный прямоугольник 4"/>
          <p:cNvSpPr/>
          <p:nvPr/>
        </p:nvSpPr>
        <p:spPr>
          <a:xfrm>
            <a:off x="285720" y="1142984"/>
            <a:ext cx="8643998" cy="1214446"/>
          </a:xfrm>
          <a:prstGeom prst="roundRect">
            <a:avLst/>
          </a:prstGeom>
          <a:noFill/>
          <a:ln w="381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7" name="Схема 6"/>
          <p:cNvGraphicFramePr/>
          <p:nvPr/>
        </p:nvGraphicFramePr>
        <p:xfrm>
          <a:off x="0" y="5143512"/>
          <a:ext cx="3643338" cy="17144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ipe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descr="business-man-thinking_1133-103.jpg"/>
          <p:cNvPicPr>
            <a:picLocks noChangeAspect="1"/>
          </p:cNvPicPr>
          <p:nvPr/>
        </p:nvPicPr>
        <p:blipFill>
          <a:blip r:embed="rId2" cstate="print"/>
          <a:stretch>
            <a:fillRect/>
          </a:stretch>
        </p:blipFill>
        <p:spPr>
          <a:xfrm flipH="1">
            <a:off x="0" y="928670"/>
            <a:ext cx="6000760" cy="5929330"/>
          </a:xfrm>
          <a:prstGeom prst="rect">
            <a:avLst/>
          </a:prstGeom>
          <a:ln>
            <a:noFill/>
          </a:ln>
          <a:effectLst>
            <a:softEdge rad="112500"/>
          </a:effectLst>
        </p:spPr>
      </p:pic>
      <p:graphicFrame>
        <p:nvGraphicFramePr>
          <p:cNvPr id="4" name="Содержимое 3"/>
          <p:cNvGraphicFramePr>
            <a:graphicFrameLocks noGrp="1"/>
          </p:cNvGraphicFramePr>
          <p:nvPr>
            <p:ph idx="1"/>
          </p:nvPr>
        </p:nvGraphicFramePr>
        <p:xfrm>
          <a:off x="2571704" y="500042"/>
          <a:ext cx="6572296" cy="592935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Рисунок 4" descr="group_session_400_wht.png"/>
          <p:cNvPicPr>
            <a:picLocks noChangeAspect="1"/>
          </p:cNvPicPr>
          <p:nvPr/>
        </p:nvPicPr>
        <p:blipFill>
          <a:blip r:embed="rId8" cstate="print"/>
          <a:stretch>
            <a:fillRect/>
          </a:stretch>
        </p:blipFill>
        <p:spPr>
          <a:xfrm>
            <a:off x="2714612" y="4114800"/>
            <a:ext cx="3000372" cy="2743200"/>
          </a:xfrm>
          <a:prstGeom prst="rect">
            <a:avLst/>
          </a:prstGeom>
        </p:spPr>
      </p:pic>
    </p:spTree>
  </p:cSld>
  <p:clrMapOvr>
    <a:masterClrMapping/>
  </p:clrMapOvr>
  <p:transition>
    <p:pull dir="l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descr="009c99c65fd1be49df649ada548f941a.jpg"/>
          <p:cNvPicPr>
            <a:picLocks noChangeAspect="1"/>
          </p:cNvPicPr>
          <p:nvPr/>
        </p:nvPicPr>
        <p:blipFill>
          <a:blip r:embed="rId3" cstate="print"/>
          <a:stretch>
            <a:fillRect/>
          </a:stretch>
        </p:blipFill>
        <p:spPr>
          <a:xfrm>
            <a:off x="3071802" y="1071546"/>
            <a:ext cx="6072198" cy="5786454"/>
          </a:xfrm>
          <a:prstGeom prst="rect">
            <a:avLst/>
          </a:prstGeom>
          <a:ln>
            <a:noFill/>
          </a:ln>
          <a:effectLst>
            <a:softEdge rad="112500"/>
          </a:effectLst>
        </p:spPr>
      </p:pic>
      <p:graphicFrame>
        <p:nvGraphicFramePr>
          <p:cNvPr id="4" name="Содержимое 3"/>
          <p:cNvGraphicFramePr>
            <a:graphicFrameLocks noGrp="1"/>
          </p:cNvGraphicFramePr>
          <p:nvPr>
            <p:ph idx="1"/>
          </p:nvPr>
        </p:nvGraphicFramePr>
        <p:xfrm>
          <a:off x="0" y="0"/>
          <a:ext cx="5143504" cy="6858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wipe dir="u"/>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119</TotalTime>
  <Words>875</Words>
  <Application>Microsoft Office PowerPoint</Application>
  <PresentationFormat>Экран (4:3)</PresentationFormat>
  <Paragraphs>47</Paragraphs>
  <Slides>11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Тема Office</vt:lpstr>
      <vt:lpstr>Презентация PowerPoint</vt:lpstr>
      <vt:lpstr> Задание № 1.  Переделайте содержание «Седьмого слова» тремя простыми предложениями. </vt:lpstr>
      <vt:lpstr>«Слово Седьмое: невежды и кликуши» Абая Кунанбаева  </vt:lpstr>
      <vt:lpstr>«Слово Седьмое: невежды и кликуши» Абая Кунанбаева :</vt:lpstr>
      <vt:lpstr>«Слово Седьмое: невежды и кликуши» Абая Кунанбаева :</vt:lpstr>
      <vt:lpstr>«Слово Седьмое: невежды и кликуши» Абая Кунанбаева :</vt:lpstr>
      <vt:lpstr> Задание № 2.</vt:lpstr>
      <vt:lpstr>Презентация PowerPoint</vt:lpstr>
      <vt:lpstr>Презентация PowerPoint</vt:lpstr>
      <vt:lpstr>Презентация PowerPoint</vt:lpstr>
      <vt:lpstr>Домашнее задание:  параграф №45-46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Айдос</dc:creator>
  <cp:lastModifiedBy>user</cp:lastModifiedBy>
  <cp:revision>22</cp:revision>
  <dcterms:created xsi:type="dcterms:W3CDTF">2018-11-27T19:54:17Z</dcterms:created>
  <dcterms:modified xsi:type="dcterms:W3CDTF">2020-04-01T05:13:58Z</dcterms:modified>
</cp:coreProperties>
</file>