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4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20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10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26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47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491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97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07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17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333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39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30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5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038zoKYDgQ&amp;t=227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286D09-9E56-4EFA-8C97-AC8363F5C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259228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класс, История Казахстана</a:t>
            </a:r>
            <a:b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Раздел: Казахстан в годы перестройки</a:t>
            </a:r>
            <a:b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Казахстан на начальном этапе  «перестройки»</a:t>
            </a:r>
            <a:br>
              <a:rPr lang="ru-RU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C90A603-C366-494C-BEA1-29C679FFF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7992888" cy="2880320"/>
          </a:xfrm>
        </p:spPr>
        <p:txBody>
          <a:bodyPr>
            <a:noAutofit/>
          </a:bodyPr>
          <a:lstStyle/>
          <a:p>
            <a:pPr eaLnBrk="0" hangingPunct="0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обучения</a:t>
            </a:r>
          </a:p>
          <a:p>
            <a:pPr algn="l" eaLnBrk="0" hangingPunct="0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9.3.1.1 объяснять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общественно-политической жизни, давать собственную интерпретацию;</a:t>
            </a:r>
          </a:p>
          <a:p>
            <a:pPr algn="l" eaLnBrk="0" hangingPunct="0"/>
            <a:r>
              <a:rPr lang="kk-KZ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9.4.1.2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анализировать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социально-экономические проблемы, имевшие место в советское время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054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909744-E7C8-41FF-89CA-1C51B9195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627997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перестройки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48B2B6-2916-428C-922E-6FC1447A6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24745"/>
            <a:ext cx="6338666" cy="252028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ru-RU" sz="1800" dirty="0"/>
              <a:t>К середине 80-х годов СССР оказался в глубоком экономическом, политическом и социальном кризисе. В марте 1985 года Генеральным секретарем ЦК КПСС был избран М.С. Горбачев. В апреле 1985 года под его руководством состоялся пленум ЦК КПСС, с которого начинается “перестройка”. На апрельском 1985 года Пленуме ЦК КПСС был провозглашен курс на “ускорение социально-экономического развития” СССР на базе опережающего развития машиностроения. 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Home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985" y="980728"/>
            <a:ext cx="1728192" cy="228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Home\Desktop\slide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789040"/>
            <a:ext cx="3193033" cy="2391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Home\Desktop\58f78458370eb_KOG_107986_00002_2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724023"/>
            <a:ext cx="4422120" cy="2487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13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этапы перестройки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31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31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 1985-1987 гг.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в начале этого этапа принята стратегия ускорения социально-экономического развития.</a:t>
            </a:r>
          </a:p>
          <a:p>
            <a:pPr algn="just"/>
            <a:r>
              <a:rPr lang="ru-RU" sz="31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 этап: 1987-1988 гг.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расширение самостоятельности предприятий. Возрождение частной собственности. Разви­тие кооперативного движения. Отказ от государственной монополии на внешнюю торговлю. Более глубокая интеграция в ми­ровой рынок и ведомств.</a:t>
            </a:r>
          </a:p>
          <a:p>
            <a:pPr algn="just"/>
            <a:r>
              <a:rPr lang="ru-RU" sz="31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III этап: 1988-1990 гг.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резкое сокращение объемов производства: 1988 - в сельском хозяйстве; 1990 г. - в про­мышленности. Рост инфляции и дефицита бюджета. Золотой запас страны с 1985 по 1991 год сократился в 10 раз. Падение уровня жизни, недовольство реформами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1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1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этап: </a:t>
            </a:r>
            <a:r>
              <a:rPr lang="ru-RU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1990–1991 гг.).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период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ознаменован крахом мировой социалистической системы, политическим банкротством КПСС и распадом СССР.</a:t>
            </a:r>
          </a:p>
          <a:p>
            <a:pPr algn="just"/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311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B80DF2-9E44-4CF1-9B2A-8CB86281D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32656"/>
            <a:ext cx="5481656" cy="64807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Перестройка в экономике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04CBE2F-4286-4B02-AEF4-D8CDFFBA1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196752"/>
            <a:ext cx="8424936" cy="547260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1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1986 г. – введение Госприемки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1986 г. – принятие Закона об индивидуальной трудовой деятельности – легализация частнопредпринимательской деятельности в 30 видах производства товаров и услуг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1987 г. – принятие Закона о государственном предприятии – перевод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гос.предприятий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хозрасчет, самофинансирование и самоокупаемость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1988 г. – принятие Закона о кооперации в СССР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1989 г. – разрешена аренда земли на 50 лет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1989 г. – принятие Закона о собственности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КазССР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</a:p>
          <a:p>
            <a:pPr marL="0" lv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Частники и кооператоры были обложены высоким налогом (65%); к 1991 году в кооперативном секторе было занято не более 5 % трудоспособного населения, на селе в руках арендаторов находилось 2% земли и 3% скота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течение 1990-1991 гг. Казахстан лидировал среди республик СССР в принятии законов экономического блока. Парламентом были приняты законы “О собственности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КазССР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”, “Об основных принципах внешнеэкономической деятельности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КазССР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”, “О свободных экономических зонах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КазССР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”, “Об иностранных инвестициях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КазССР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”. В 1990 году была принята «Программа стабилизации экономики и перехода к рыночным отношениям», которая предусматривала приватизацию государственной собственности, как главное условие перехода к рынку. 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12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92F847-7FF8-44F3-A472-E0F8F3286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260648"/>
            <a:ext cx="7416824" cy="792088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Перестройка в политике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12CACA-2172-44DB-B958-E2EFCE39C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96752"/>
            <a:ext cx="7850833" cy="4844611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Омоложение партийных кадров. С 1989-1990 годов заменено около 85% партийных кадров центрального звена и более 50% - регионального. Реформа связана с 15-17 декабря 1986 года.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В январе 1987 года принято решение об альтернативных выборах партийного руководства.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На XIX партийной конференции принят курс на строительство социалистического правового государства.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Создан новый законодательный орган - «съезд народных депутатов».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Март 1990 год - III съезд народных депутатов учредил пост президента СССР. 24 апреля 1990 года - учрежден пост президента республики Казахстан.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6.1990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год - на XX съезде КПСС произошел раскол внутри партии: консервативная, реформистская. Массовый выход из КПСС, самороспуск - 7 сентября 1991 года.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40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177A39-B66D-4FA9-A8E1-E3F0B30EA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1008112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 эпохи перестройки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65DDA90-1F90-440B-A4B6-097ECCCF4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268760"/>
            <a:ext cx="7418786" cy="4772603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0000"/>
              </a:lnSpc>
              <a:buNone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1.Декабрьские события 1986 года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2.Реабилитация репрессированных деятелей интеллигенции (</a:t>
            </a:r>
            <a:r>
              <a:rPr lang="ru-RU" sz="1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Ш.Кудайбердиева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А.Бокейханова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А.Байтурсынова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и др.)</a:t>
            </a: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0" algn="just">
              <a:lnSpc>
                <a:spcPct val="110000"/>
              </a:lnSpc>
              <a:buNone/>
            </a:pPr>
            <a:r>
              <a:rPr lang="ru-RU" sz="1400" dirty="0" smtClean="0">
                <a:latin typeface="Times New Roman" panose="02020603050405020304" pitchFamily="18" charset="0"/>
              </a:rPr>
              <a:t>3.События в </a:t>
            </a:r>
            <a:r>
              <a:rPr lang="ru-RU" sz="1400" dirty="0" err="1" smtClean="0">
                <a:latin typeface="Times New Roman" panose="02020603050405020304" pitchFamily="18" charset="0"/>
              </a:rPr>
              <a:t>Жанаозене</a:t>
            </a:r>
            <a:r>
              <a:rPr lang="ru-RU" sz="1400" dirty="0" smtClean="0">
                <a:latin typeface="Times New Roman" panose="02020603050405020304" pitchFamily="18" charset="0"/>
              </a:rPr>
              <a:t> 1989 г.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ru-RU" sz="1400" dirty="0" smtClean="0">
                <a:latin typeface="Times New Roman" panose="02020603050405020304" pitchFamily="18" charset="0"/>
              </a:rPr>
              <a:t>4.Забастовка шахтеров в Караганде 1989 г.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ru-RU" sz="1400" dirty="0" smtClean="0">
                <a:latin typeface="Times New Roman" panose="02020603050405020304" pitchFamily="18" charset="0"/>
              </a:rPr>
              <a:t>5.Принятие Закона о языках в </a:t>
            </a:r>
            <a:r>
              <a:rPr lang="ru-RU" sz="1400" dirty="0" err="1" smtClean="0">
                <a:latin typeface="Times New Roman" panose="02020603050405020304" pitchFamily="18" charset="0"/>
              </a:rPr>
              <a:t>КазССР</a:t>
            </a:r>
            <a:r>
              <a:rPr lang="ru-RU" sz="1400" dirty="0" smtClean="0">
                <a:latin typeface="Times New Roman" panose="02020603050405020304" pitchFamily="18" charset="0"/>
              </a:rPr>
              <a:t> 1989 г.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ru-RU" sz="1400" dirty="0" smtClean="0">
                <a:latin typeface="Times New Roman" panose="02020603050405020304" pitchFamily="18" charset="0"/>
              </a:rPr>
              <a:t>6.Вывод советских войск из Афганистана 1989 г.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ru-RU" sz="1400" dirty="0" smtClean="0">
                <a:latin typeface="Times New Roman" panose="02020603050405020304" pitchFamily="18" charset="0"/>
              </a:rPr>
              <a:t>7.Создание движение Невада-Семей 1989 г.</a:t>
            </a:r>
          </a:p>
          <a:p>
            <a:pPr marL="0" lvl="0" indent="0" algn="just">
              <a:lnSpc>
                <a:spcPct val="110000"/>
              </a:lnSpc>
              <a:buNone/>
            </a:pPr>
            <a:endParaRPr lang="ru-RU" sz="2400" dirty="0" smtClean="0">
              <a:latin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buNone/>
            </a:pPr>
            <a:endParaRPr lang="ru-RU" dirty="0"/>
          </a:p>
        </p:txBody>
      </p:sp>
      <p:pic>
        <p:nvPicPr>
          <p:cNvPr id="4" name="Содержимое 3" descr="http://img-fotki.yandex.ru/get/4527/18771686.9/0_663ed_e481daf4_L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7544" y="3789040"/>
            <a:ext cx="2016919" cy="1511896"/>
          </a:xfrm>
          <a:prstGeom prst="rect">
            <a:avLst/>
          </a:prstGeom>
        </p:spPr>
      </p:pic>
      <p:pic>
        <p:nvPicPr>
          <p:cNvPr id="2050" name="Picture 2" descr="C:\Users\Home\Desktop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783477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Home\Desktop\Без названия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415383"/>
            <a:ext cx="301942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Содержимое 3" descr="Сканировать20120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4" t="2608" r="2873" b="11342"/>
          <a:stretch>
            <a:fillRect/>
          </a:stretch>
        </p:blipFill>
        <p:spPr>
          <a:xfrm>
            <a:off x="5508104" y="4255241"/>
            <a:ext cx="3212116" cy="1908646"/>
          </a:xfrm>
          <a:prstGeom prst="rect">
            <a:avLst/>
          </a:prstGeom>
        </p:spPr>
      </p:pic>
      <p:pic>
        <p:nvPicPr>
          <p:cNvPr id="2052" name="Picture 4" descr="C:\Users\Home\Desktop\Без названия (2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209564"/>
            <a:ext cx="2664296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86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9572A3-43B7-41A4-AC63-F766F5C1F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FEA143C-86BE-4E6C-BBE3-CA6312461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784"/>
            <a:ext cx="7634809" cy="4556579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kk-KZ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MS Minngs"/>
              </a:rPr>
              <a:t>Просмотрев видео, по ссылке </a:t>
            </a:r>
            <a:r>
              <a:rPr lang="es-CR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MS Minngs"/>
                <a:hlinkClick r:id="rId2"/>
              </a:rPr>
              <a:t>https://www.youtube.com/watch?v=J038zoKYDgQ&amp;t=227s</a:t>
            </a:r>
            <a:r>
              <a:rPr lang="ru-RU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MS Minngs"/>
              </a:rPr>
              <a:t> </a:t>
            </a:r>
            <a:r>
              <a:rPr lang="kk-KZ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MS Minngs"/>
              </a:rPr>
              <a:t>приведите не менее 3 аргументов в подтверждение одного из нижеследующих утверждений:</a:t>
            </a:r>
            <a:endParaRPr lang="kk-KZ" sz="28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/>
              <a:ea typeface="MS Minngs"/>
            </a:endParaRPr>
          </a:p>
          <a:p>
            <a:pPr marL="457200"/>
            <a:r>
              <a:rPr lang="kk-KZ" sz="3200" dirty="0" smtClean="0">
                <a:latin typeface="Times New Roman"/>
                <a:ea typeface="MS Minngs"/>
              </a:rPr>
              <a:t> </a:t>
            </a:r>
            <a:r>
              <a:rPr lang="kk-KZ" sz="3200" dirty="0">
                <a:latin typeface="Times New Roman"/>
                <a:ea typeface="MS Minngs"/>
              </a:rPr>
              <a:t>Казахстан развивался на начальном этапе «перестройки», так как ...</a:t>
            </a:r>
            <a:endParaRPr lang="ru-RU" sz="3200" dirty="0">
              <a:latin typeface="Times New Roman"/>
              <a:ea typeface="Times New Roman"/>
            </a:endParaRPr>
          </a:p>
          <a:p>
            <a:pPr marL="457200"/>
            <a:r>
              <a:rPr lang="kk-KZ" sz="3200" dirty="0" smtClean="0">
                <a:latin typeface="Times New Roman"/>
                <a:ea typeface="MS Minngs"/>
              </a:rPr>
              <a:t> </a:t>
            </a:r>
            <a:r>
              <a:rPr lang="kk-KZ" sz="3200" dirty="0">
                <a:latin typeface="Times New Roman"/>
                <a:ea typeface="MS Minngs"/>
              </a:rPr>
              <a:t>Казахстан не </a:t>
            </a:r>
            <a:r>
              <a:rPr lang="kk-KZ" sz="3200" dirty="0" smtClean="0">
                <a:latin typeface="Times New Roman"/>
                <a:ea typeface="MS Minngs"/>
              </a:rPr>
              <a:t>развивался </a:t>
            </a:r>
            <a:r>
              <a:rPr lang="kk-KZ" sz="3200" dirty="0">
                <a:latin typeface="Times New Roman"/>
                <a:ea typeface="MS Minngs"/>
              </a:rPr>
              <a:t>на начальном этапе «перестройки», так как </a:t>
            </a:r>
            <a:r>
              <a:rPr lang="kk-KZ" sz="3200" dirty="0" smtClean="0">
                <a:latin typeface="Times New Roman"/>
                <a:ea typeface="MS Minngs"/>
              </a:rPr>
              <a:t>...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65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9572A3-43B7-41A4-AC63-F766F5C1F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FEA143C-86BE-4E6C-BBE3-CA6312461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784"/>
            <a:ext cx="7634809" cy="4556579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endParaRPr lang="kk-KZ" sz="3600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/>
              <a:ea typeface="MS Minngs"/>
            </a:endParaRPr>
          </a:p>
          <a:p>
            <a:pPr marL="114300" indent="0" algn="ctr">
              <a:buNone/>
            </a:pPr>
            <a:r>
              <a:rPr lang="kk-KZ" sz="3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MS Minngs"/>
              </a:rPr>
              <a:t>Определите предпосылки обретения независимости Казахстана в годы перестройки</a:t>
            </a:r>
            <a:endParaRPr lang="kk-KZ" sz="36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/>
              <a:ea typeface="MS Minngs"/>
            </a:endParaRPr>
          </a:p>
          <a:p>
            <a:pPr marL="11430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25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9572A3-43B7-41A4-AC63-F766F5C1F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FEA143C-86BE-4E6C-BBE3-CA6312461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784"/>
            <a:ext cx="7634809" cy="4556579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endParaRPr lang="kk-KZ" sz="3600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/>
              <a:ea typeface="MS Minngs"/>
            </a:endParaRPr>
          </a:p>
          <a:p>
            <a:pPr marL="114300" indent="0" algn="ctr">
              <a:buNone/>
            </a:pPr>
            <a:r>
              <a:rPr lang="kk-KZ" sz="3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MS Minngs"/>
              </a:rPr>
              <a:t>Работа с документом</a:t>
            </a:r>
          </a:p>
          <a:p>
            <a:pPr marL="114300" indent="0" algn="ctr">
              <a:buNone/>
            </a:pPr>
            <a:r>
              <a:rPr lang="kk-KZ" sz="3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MS Minngs"/>
              </a:rPr>
              <a:t>Учебник «История Казахстана», 9 класс, Аяган Б.Г. И др., 2019 г.</a:t>
            </a:r>
          </a:p>
          <a:p>
            <a:pPr marL="114300" indent="0" algn="ctr">
              <a:buNone/>
            </a:pPr>
            <a:r>
              <a:rPr lang="kk-KZ" sz="3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MS Minngs"/>
              </a:rPr>
              <a:t>С.74 Задание 3.</a:t>
            </a:r>
            <a:endParaRPr lang="kk-KZ" sz="36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/>
              <a:ea typeface="MS Minngs"/>
            </a:endParaRPr>
          </a:p>
          <a:p>
            <a:pPr marL="11430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52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</TotalTime>
  <Words>670</Words>
  <Application>Microsoft Office PowerPoint</Application>
  <PresentationFormat>Экран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9 класс, История Казахстана Раздел: Казахстан в годы перестройки Тема:  Казахстан на начальном этапе  «перестройки» </vt:lpstr>
      <vt:lpstr>Начало перестройки</vt:lpstr>
      <vt:lpstr>Основные этапы перестройки</vt:lpstr>
      <vt:lpstr>Перестройка в экономике</vt:lpstr>
      <vt:lpstr>Перестройка в политике </vt:lpstr>
      <vt:lpstr>События эпохи перестройки</vt:lpstr>
      <vt:lpstr>Задание 1</vt:lpstr>
      <vt:lpstr>Задание 2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</dc:title>
  <dc:creator>Кулымбетова Айнур Ауесбековна</dc:creator>
  <cp:lastModifiedBy>Home</cp:lastModifiedBy>
  <cp:revision>16</cp:revision>
  <dcterms:created xsi:type="dcterms:W3CDTF">2019-05-21T07:37:28Z</dcterms:created>
  <dcterms:modified xsi:type="dcterms:W3CDTF">2020-03-31T17:28:21Z</dcterms:modified>
</cp:coreProperties>
</file>