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BA78-4F60-4125-A218-DC9CF8FEAF27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5EE8B-34D1-4EB8-B637-DEE8B39AC9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E8B-34D1-4EB8-B637-DEE8B39AC98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E8B-34D1-4EB8-B637-DEE8B39AC98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E8B-34D1-4EB8-B637-DEE8B39AC98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E8B-34D1-4EB8-B637-DEE8B39AC98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E8B-34D1-4EB8-B637-DEE8B39AC98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E8B-34D1-4EB8-B637-DEE8B39AC98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E8B-34D1-4EB8-B637-DEE8B39AC98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E8B-34D1-4EB8-B637-DEE8B39AC98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E8B-34D1-4EB8-B637-DEE8B39AC98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JgjsiDHG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JgjsiDHG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JgjsiDHG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JgjsiDHG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ИСТОРИЯ КАЗАХСТАНА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10 КЛАСС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Раздел: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Развитие культуры, образования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науки.</a:t>
            </a:r>
          </a:p>
          <a:p>
            <a:pPr algn="just"/>
            <a:r>
              <a:rPr lang="ru-RU" sz="2400" dirty="0" smtClean="0">
                <a:latin typeface="Arial Black" pitchFamily="34" charset="0"/>
              </a:rPr>
              <a:t>Тема урока: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Материальная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культура и прикладное искусство казахского народа.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 Black" pitchFamily="34" charset="0"/>
              </a:rPr>
              <a:t>Цели обучения: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10.4.1.1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использовать понятия «культура», «степная цивилизация», «материальная культура», «духовная культура», «прикладное искусство», «культурное наследие» для описания культурных достижений казахского народа; 10.4.1.2 - определять важнейшие достижения материальной культуры казахского народа - анализировать преемственность историко-этнографических процессов на территории Казахстана.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634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ДОМАШНЕЕ ЗАДАНИЕ</a:t>
            </a:r>
          </a:p>
          <a:p>
            <a:pPr algn="just"/>
            <a:endParaRPr lang="ru-RU" sz="2400" dirty="0" smtClean="0">
              <a:latin typeface="Arial Black" pitchFamily="34" charset="0"/>
            </a:endParaRPr>
          </a:p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пройдите тестирование по теме.</a:t>
            </a: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Традиционное жилище казахов:</a:t>
            </a:r>
          </a:p>
          <a:p>
            <a:pPr marL="457200" indent="-457200" algn="just"/>
            <a:r>
              <a:rPr lang="kk-KZ" sz="24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 куйме; В) юрта; С) вигвам;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D)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яранга;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E)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сакля.</a:t>
            </a:r>
          </a:p>
          <a:p>
            <a:pPr algn="just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2. Купольное навершие юрты:</a:t>
            </a:r>
          </a:p>
          <a:p>
            <a:pPr algn="just"/>
            <a:r>
              <a:rPr lang="kk-KZ" sz="24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шаңырақ;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 кереге;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 боса</a:t>
            </a:r>
            <a:r>
              <a:rPr lang="kk-KZ" sz="2400" i="1" dirty="0" smtClean="0">
                <a:latin typeface="Arial" pitchFamily="34" charset="0"/>
                <a:cs typeface="Arial" pitchFamily="34" charset="0"/>
              </a:rPr>
              <a:t>ғ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а;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уық;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түндік.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3. Сборная стенка юрты</a:t>
            </a:r>
          </a:p>
          <a:p>
            <a:pPr algn="just"/>
            <a:r>
              <a:rPr lang="kk-KZ" sz="24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шаңырақ;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В) кереге; С) боса</a:t>
            </a:r>
            <a:r>
              <a:rPr lang="kk-KZ" sz="2400" i="1" dirty="0" smtClean="0">
                <a:latin typeface="Arial" pitchFamily="34" charset="0"/>
                <a:cs typeface="Arial" pitchFamily="34" charset="0"/>
              </a:rPr>
              <a:t>ғ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а;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D)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уық;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E)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түндік.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4. Круг в казахских орнаментах символизирует:</a:t>
            </a:r>
          </a:p>
          <a:p>
            <a:pPr algn="just"/>
            <a:r>
              <a:rPr lang="kk-KZ" sz="24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 луну;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 древо;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 воду;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kk-KZ" sz="2400" i="1" dirty="0" smtClean="0">
                <a:latin typeface="Arial" pitchFamily="34" charset="0"/>
                <a:cs typeface="Arial" pitchFamily="34" charset="0"/>
              </a:rPr>
              <a:t> свет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kk-KZ" sz="2400" i="1" dirty="0" smtClean="0">
                <a:latin typeface="Arial" pitchFamily="34" charset="0"/>
                <a:cs typeface="Arial" pitchFamily="34" charset="0"/>
              </a:rPr>
              <a:t> небо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5. Ковры стелившиеся на пол юрты:</a:t>
            </a:r>
          </a:p>
          <a:p>
            <a:pPr algn="just"/>
            <a:r>
              <a:rPr lang="kk-KZ" sz="24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дөдеге;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 шапан;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түндік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kk-KZ" sz="2400" i="1" dirty="0" smtClean="0">
                <a:latin typeface="Arial" pitchFamily="34" charset="0"/>
                <a:cs typeface="Arial" pitchFamily="34" charset="0"/>
              </a:rPr>
              <a:t> көрпе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kk-KZ" sz="2400" i="1" dirty="0" smtClean="0">
                <a:latin typeface="Arial" pitchFamily="34" charset="0"/>
                <a:cs typeface="Arial" pitchFamily="34" charset="0"/>
              </a:rPr>
              <a:t> текемет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ctr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ПРЕЗЕНТАЦИЯ ТЕМЫ УРОКА</a:t>
            </a:r>
          </a:p>
          <a:p>
            <a:pPr algn="just"/>
            <a:endParaRPr lang="ru-RU" sz="2400" dirty="0" smtClean="0">
              <a:latin typeface="Arial Black" pitchFamily="34" charset="0"/>
            </a:endParaRPr>
          </a:p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ознакомьтесь с конспектом ученика, при необходимости задайте уточняющие вопросы.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Материальная культура – воплощение материализованных человеческих потребностей.</a:t>
            </a: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Объектами материальной культуры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выступают орудия труда, средства производства, одежда, быт, жилище, средства сообщения – все то, что является процессом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результатом 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материальной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деятельности. Материальная культура казахского народа складывалась на протяжении столетий в рамках степной цивилизации кочевников Евразии. Ярким примером демонстрирующим многогранность материальной культуры казахов являеться юрта - п</a:t>
            </a:r>
            <a:r>
              <a:rPr lang="ru-RU" dirty="0" smtClean="0">
                <a:latin typeface="Arial"/>
              </a:rPr>
              <a:t>ереносное </a:t>
            </a:r>
            <a:r>
              <a:rPr lang="ru-RU" dirty="0" smtClean="0">
                <a:latin typeface="Arial"/>
              </a:rPr>
              <a:t>каркасное жилище с войлочным </a:t>
            </a:r>
            <a:r>
              <a:rPr lang="ru-RU" dirty="0" smtClean="0">
                <a:latin typeface="Arial"/>
              </a:rPr>
              <a:t>покрытием. Традиционно казахи занимались кочевым скотоводством и ремеслом: войлоковаляние, деревообработка, металлообработка, ювелирное дело, обработка шерсти и кожи. В рамках домашнего ремесла у казахов сложилось уникальное декоративно-прикладное искусство. Визитной карточкой декоративно-прикладного искусства казахов являеться орнаменты: геометрические, растительные, зооморфные, космогонические. Орнаменты использовались для украшения ковров, покрытий, одежды в ювелирном ремесле.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ПРЕЗЕНТАЦИЯ ТЕМЫ УРОКА</a:t>
            </a:r>
          </a:p>
          <a:p>
            <a:pPr algn="just"/>
            <a:endParaRPr lang="ru-RU" sz="2400" dirty="0" smtClean="0">
              <a:latin typeface="Arial Black" pitchFamily="34" charset="0"/>
            </a:endParaRPr>
          </a:p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ознакомьтесь с материалами, при необходимости задайте уточняющие вопросы.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endParaRPr lang="ru-RU" sz="24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2187" t="12500" r="37656" b="13333"/>
          <a:stretch>
            <a:fillRect/>
          </a:stretch>
        </p:blipFill>
        <p:spPr bwMode="auto">
          <a:xfrm>
            <a:off x="1928794" y="1810629"/>
            <a:ext cx="5643602" cy="469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ПРЕЗЕНТАЦИЯ ТЕМЫ УРОКА</a:t>
            </a:r>
          </a:p>
          <a:p>
            <a:pPr algn="just"/>
            <a:endParaRPr lang="ru-RU" sz="2400" dirty="0" smtClean="0">
              <a:latin typeface="Arial Black" pitchFamily="34" charset="0"/>
            </a:endParaRPr>
          </a:p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ознакомьтесь с материалами, при необходимости задайте уточняющие вопросы.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endParaRPr lang="ru-RU" sz="2400" dirty="0">
              <a:latin typeface="Arial Black" pitchFamily="34" charset="0"/>
            </a:endParaRPr>
          </a:p>
        </p:txBody>
      </p:sp>
      <p:pic>
        <p:nvPicPr>
          <p:cNvPr id="3074" name="Picture 2" descr="http://natalya-telezhinskaya.ru/wp-content/uploads/2017/04/%D0%BA%D0%B0%D0%B7%D0%B0%D1%85%D1%81%D0%BA%D0%B8%D0%B9-%D0%BE%D1%80%D0%BD%D0%B0%D0%BC%D0%B5%D0%BD%D1%82.jpg"/>
          <p:cNvPicPr>
            <a:picLocks noChangeAspect="1" noChangeArrowheads="1"/>
          </p:cNvPicPr>
          <p:nvPr/>
        </p:nvPicPr>
        <p:blipFill>
          <a:blip r:embed="rId3"/>
          <a:srcRect t="9253"/>
          <a:stretch>
            <a:fillRect/>
          </a:stretch>
        </p:blipFill>
        <p:spPr bwMode="auto">
          <a:xfrm>
            <a:off x="2643174" y="1857364"/>
            <a:ext cx="3857652" cy="4663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ПРЕЗЕНТАЦИЯ ТЕМЫ УРОКА</a:t>
            </a:r>
          </a:p>
          <a:p>
            <a:pPr algn="just"/>
            <a:endParaRPr lang="ru-RU" sz="2400" dirty="0" smtClean="0">
              <a:latin typeface="Arial Black" pitchFamily="34" charset="0"/>
            </a:endParaRPr>
          </a:p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ознакомьтесь с материалами, при необходимости задайте уточняющие вопросы.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endParaRPr lang="ru-RU" sz="2400" dirty="0">
              <a:latin typeface="Arial Black" pitchFamily="34" charset="0"/>
            </a:endParaRPr>
          </a:p>
        </p:txBody>
      </p:sp>
      <p:pic>
        <p:nvPicPr>
          <p:cNvPr id="22530" name="Picture 2" descr="http://s3.fotokto.ru/photo/full/313/3138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3643338" cy="2428892"/>
          </a:xfrm>
          <a:prstGeom prst="rect">
            <a:avLst/>
          </a:prstGeom>
          <a:noFill/>
        </p:spPr>
      </p:pic>
      <p:pic>
        <p:nvPicPr>
          <p:cNvPr id="22532" name="Picture 4" descr="http://i015.radikal.ru/1206/97/352de0294d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14488"/>
            <a:ext cx="4084990" cy="4929222"/>
          </a:xfrm>
          <a:prstGeom prst="rect">
            <a:avLst/>
          </a:prstGeom>
          <a:noFill/>
        </p:spPr>
      </p:pic>
      <p:pic>
        <p:nvPicPr>
          <p:cNvPr id="22534" name="Picture 6" descr="https://i8.photo.2gis.com/images/branch/67/9429411735100328_20e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14818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ПРЕЗЕНТАЦИЯ ТЕМЫ УРОКА</a:t>
            </a:r>
          </a:p>
          <a:p>
            <a:pPr algn="just"/>
            <a:endParaRPr lang="ru-RU" sz="2400" dirty="0" smtClean="0">
              <a:latin typeface="Arial Black" pitchFamily="34" charset="0"/>
            </a:endParaRPr>
          </a:p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ознакомьтесь, при необходимости задайте уточняющие вопросы.</a:t>
            </a: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§ 53 Материальная культура и прикладное искусство казахского народа.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ЗАДАНИЯ ДЛЯ ЗАКРЕПЛЕНИЯ</a:t>
            </a:r>
          </a:p>
          <a:p>
            <a:pPr algn="just"/>
            <a:endParaRPr lang="ru-RU" sz="2400" dirty="0" smtClean="0">
              <a:latin typeface="Arial Black" pitchFamily="34" charset="0"/>
            </a:endParaRPr>
          </a:p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составьте рассказ (до 50 слов) описывающий казахскую юрту используя термины «степная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цивилизация», «материальная культура», «духовная культура», «прикладное искусство», «культурное наследие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». </a:t>
            </a: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ЗАДАНИЯ ДЛЯ ЗАКРЕПЛЕНИЯ</a:t>
            </a:r>
          </a:p>
          <a:p>
            <a:pPr algn="just"/>
            <a:endParaRPr lang="ru-RU" sz="2400" dirty="0" smtClean="0">
              <a:latin typeface="Arial Black" pitchFamily="34" charset="0"/>
            </a:endParaRPr>
          </a:p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заполните таблицу характеризующую материальную культуру казахского народа.</a:t>
            </a:r>
          </a:p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endParaRPr lang="ru-RU" sz="2400" dirty="0">
              <a:latin typeface="Arial Black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 l="37500" t="53333" r="21250" b="37500"/>
          <a:stretch>
            <a:fillRect/>
          </a:stretch>
        </p:blipFill>
        <p:spPr bwMode="auto">
          <a:xfrm>
            <a:off x="285719" y="2000240"/>
            <a:ext cx="866781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30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ДОМАШНЕЕ ЗАДАНИЕ</a:t>
            </a:r>
          </a:p>
          <a:p>
            <a:pPr algn="just"/>
            <a:endParaRPr lang="ru-RU" sz="2400" dirty="0" smtClean="0">
              <a:latin typeface="Arial Black" pitchFamily="34" charset="0"/>
            </a:endParaRPr>
          </a:p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выучить конспект ученика, посмотреть видеоролик.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ctr"/>
            <a:r>
              <a:rPr lang="en-US" sz="2400" dirty="0" smtClean="0">
                <a:hlinkClick r:id="rId3"/>
              </a:rPr>
              <a:t>https://www.youtube.com/watch?v=RHJgjsiDHGA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dirty="0" smtClean="0">
              <a:hlinkClick r:id="rId3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endParaRPr lang="ru-RU" sz="2400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8906" t="20833" r="36719" b="25833"/>
          <a:stretch>
            <a:fillRect/>
          </a:stretch>
        </p:blipFill>
        <p:spPr bwMode="auto">
          <a:xfrm>
            <a:off x="2000232" y="1714488"/>
            <a:ext cx="5000660" cy="275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417</Words>
  <PresentationFormat>Экран (4:3)</PresentationFormat>
  <Paragraphs>174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2020-04-01T04:05:02Z</dcterms:created>
  <dcterms:modified xsi:type="dcterms:W3CDTF">2020-04-01T11:44:10Z</dcterms:modified>
</cp:coreProperties>
</file>