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12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0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81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64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01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88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02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9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01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67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44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A74DE-BA11-4756-9A67-0DF62B2C4834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31B1F-1F53-4FD0-AE55-859947868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004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836712"/>
            <a:ext cx="8784976" cy="1470025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История Казахстана 11 класс (ОГ)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Раздел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Независимая Республика Казахстан: социально-политические процессы и культура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1.</a:t>
            </a:r>
            <a:r>
              <a:rPr lang="kk-KZ" sz="1600" spc="-25" dirty="0" smtClean="0">
                <a:effectLst/>
                <a:latin typeface="Times New Roman"/>
                <a:ea typeface="Times New Roman"/>
              </a:rPr>
              <a:t>Обретение Казахстаном независимости, </a:t>
            </a:r>
            <a:r>
              <a:rPr lang="ru-RU" sz="1600" spc="-10" dirty="0" smtClean="0">
                <a:effectLst/>
                <a:latin typeface="Times New Roman"/>
                <a:ea typeface="Times New Roman"/>
              </a:rPr>
              <a:t>политическая </a:t>
            </a:r>
            <a:r>
              <a:rPr lang="ru-RU" sz="1600" spc="-10" dirty="0" smtClean="0">
                <a:effectLst/>
                <a:latin typeface="Times New Roman"/>
                <a:ea typeface="Times New Roman"/>
              </a:rPr>
              <a:t>система независимого Казахстана</a:t>
            </a:r>
            <a:r>
              <a:rPr lang="kk-KZ" sz="1600" spc="-10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1600" spc="-10" dirty="0" smtClean="0">
                <a:effectLst/>
                <a:latin typeface="Times New Roman"/>
                <a:ea typeface="Times New Roman"/>
              </a:rPr>
              <a:t>государственные </a:t>
            </a:r>
            <a:r>
              <a:rPr lang="ru-RU" sz="1600" spc="-10" dirty="0" smtClean="0">
                <a:effectLst/>
                <a:latin typeface="Times New Roman"/>
                <a:ea typeface="Times New Roman"/>
              </a:rPr>
              <a:t>символы</a:t>
            </a:r>
            <a:r>
              <a:rPr lang="kk-KZ" sz="1600" spc="-10" dirty="0" smtClean="0">
                <a:effectLst/>
                <a:latin typeface="Times New Roman"/>
                <a:ea typeface="Times New Roman"/>
              </a:rPr>
              <a:t>, у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крепление государственного суверенитета и института президентства</a:t>
            </a:r>
            <a:r>
              <a:rPr lang="kk-KZ" sz="1600" dirty="0" smtClean="0">
                <a:effectLst/>
                <a:latin typeface="Times New Roman"/>
                <a:ea typeface="Times New Roman"/>
              </a:rPr>
              <a:t>, ф</a:t>
            </a:r>
            <a:r>
              <a:rPr lang="ru-RU" sz="1600" dirty="0" err="1" smtClean="0">
                <a:effectLst/>
                <a:latin typeface="Times New Roman"/>
                <a:ea typeface="Times New Roman"/>
              </a:rPr>
              <a:t>орма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правления в Республике Казахстан и ветви власти</a:t>
            </a:r>
            <a:r>
              <a:rPr lang="kk-KZ" sz="1600" dirty="0" smtClean="0">
                <a:effectLst/>
                <a:latin typeface="Times New Roman"/>
                <a:ea typeface="Times New Roman"/>
              </a:rPr>
              <a:t>, п</a:t>
            </a:r>
            <a:r>
              <a:rPr lang="ru-RU" sz="1600" spc="-10" dirty="0" smtClean="0">
                <a:effectLst/>
                <a:latin typeface="Times New Roman"/>
                <a:ea typeface="Times New Roman"/>
              </a:rPr>
              <a:t>олитические основы стабильности в стране;</a:t>
            </a:r>
            <a:br>
              <a:rPr lang="ru-RU" sz="1600" spc="-10" dirty="0" smtClean="0">
                <a:effectLst/>
                <a:latin typeface="Times New Roman"/>
                <a:ea typeface="Times New Roman"/>
              </a:rPr>
            </a:br>
            <a:r>
              <a:rPr lang="ru-RU" sz="1600" spc="-10" dirty="0" smtClean="0">
                <a:latin typeface="Times New Roman"/>
                <a:ea typeface="Times New Roman"/>
              </a:rPr>
              <a:t>2.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Конституция Республики Казахстан (1995 г.) – гарант стабильного будущего</a:t>
            </a:r>
            <a:r>
              <a:rPr lang="kk-KZ" sz="1600" dirty="0" smtClean="0">
                <a:effectLst/>
                <a:latin typeface="Times New Roman"/>
                <a:ea typeface="Times New Roman"/>
              </a:rPr>
              <a:t>,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конституционные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реформы второй половины 1990-х гг. и конституционная реформа 2007 г.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924944"/>
            <a:ext cx="8280920" cy="2713856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о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бобщить полученные  знания в ходе изучения процесса установления независимости Казахстана;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/>
              </a:rPr>
              <a:t>п</a:t>
            </a:r>
            <a:r>
              <a:rPr lang="ru-RU" sz="16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родолжить работу по развитию умений учащихся анализировать исторические явления и события; </a:t>
            </a:r>
            <a:r>
              <a:rPr lang="kk-KZ" sz="16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  <a:cs typeface="Times New Roman"/>
              </a:rPr>
              <a:t>определять первые шаги Казахстана после обретения Независимости и делать обобщения; объяснять историческую значимость провозглашения независимости Казахстана, устанавливая преемственность с событиями прошлого; </a:t>
            </a:r>
            <a:r>
              <a:rPr lang="kk-KZ" sz="16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оценивать Конституцию Республики Казахстан как гарант стабильного развития государства;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создание условий для воспита­ния у учащихся  чувство гордости за свое государство и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чувства,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патриотизма,   демократического мировоззрения, самостоятельной деятельности, ответственности.</a:t>
            </a:r>
            <a:endParaRPr lang="ru-RU" sz="1600" dirty="0" smtClean="0">
              <a:solidFill>
                <a:schemeClr val="tx1"/>
              </a:solidFill>
              <a:effectLst/>
              <a:latin typeface="Arial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ru-RU" sz="1200" dirty="0" smtClean="0">
              <a:effectLst/>
              <a:latin typeface="Arial"/>
              <a:ea typeface="Times New Roman"/>
              <a:cs typeface="Times New Roman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61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Мозговой штурм. 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Ответь на тестовые вопросы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856984" cy="5001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День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16 декабря это: А) избрание 1-го президента; В) подписание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Алматинской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декларации; С) День Конституции; Д) День независимости; Е) принятие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-на в ООН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0" i="0" dirty="0" err="1" smtClean="0">
                <a:solidFill>
                  <a:srgbClr val="545454"/>
                </a:solidFill>
                <a:effectLst/>
                <a:latin typeface="Times New Roman" pitchFamily="18" charset="0"/>
                <a:cs typeface="Times New Roman" pitchFamily="18" charset="0"/>
              </a:rPr>
              <a:t>Каз</a:t>
            </a:r>
            <a:r>
              <a:rPr lang="ru-RU" sz="1600" b="0" i="0" dirty="0" smtClean="0">
                <a:solidFill>
                  <a:srgbClr val="545454"/>
                </a:solidFill>
                <a:effectLst/>
                <a:latin typeface="Times New Roman" pitchFamily="18" charset="0"/>
                <a:cs typeface="Times New Roman" pitchFamily="18" charset="0"/>
              </a:rPr>
              <a:t>-н по форме </a:t>
            </a:r>
            <a:r>
              <a:rPr lang="ru-RU" sz="1600" b="0" i="0" dirty="0" err="1" smtClean="0">
                <a:solidFill>
                  <a:srgbClr val="545454"/>
                </a:solidFill>
                <a:effectLst/>
                <a:latin typeface="Times New Roman" pitchFamily="18" charset="0"/>
                <a:cs typeface="Times New Roman" pitchFamily="18" charset="0"/>
              </a:rPr>
              <a:t>гос-ного</a:t>
            </a:r>
            <a:r>
              <a:rPr lang="ru-RU" sz="1600" b="0" i="0" dirty="0" smtClean="0">
                <a:solidFill>
                  <a:srgbClr val="545454"/>
                </a:solidFill>
                <a:effectLst/>
                <a:latin typeface="Times New Roman" pitchFamily="18" charset="0"/>
                <a:cs typeface="Times New Roman" pitchFamily="18" charset="0"/>
              </a:rPr>
              <a:t> устройства является: А) Унитарным; В) Федеративным; С) Конфедеративным; Д) Однонациональным; Е) Смешанным.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rgbClr val="545454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Главные тенденции экономики в развитии рынка в середине 1990-ых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А) демонополизация; В) свободное ценообразование; С) приватизация; Д) жесткая кредитно-денежная политика; Е) все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Назарбаев стал президентом в декабре 1991 г через: А) выборы ЦК КП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-на; В) выборы на съезде КП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-на; С) выборы Президиума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Верхов.Совета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КазССР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Д) всенародные выборы; Е) узурпировал власть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Казахстана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Конституции: А) Председатель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Маджлиса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В) Председатель Сената; С) Президент; Д) Премьер-министр; Е) Председатель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Конституц.Суда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Закон «О внесении изменений и дополнений в Конституцию РК» принят в: А) окт1996; В) окт1997; С) окт1998; Д) окт1999; Е) янв2000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Флаг и Герб утверждены в: А) 1990; В) 1991; С) 1992; Д) 1993; Е) 1994 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Авторы Герба РК: А)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Ж.Малибеков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Ш.Уалиханов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В) К. Алимбаев, Ж.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Малибеков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С) Ш.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Ниязбеков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Наурызбеков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Д) Ш.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Уалиханов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Ниязбеков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Е) К. Алимбаев, Ш.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Ниязбеков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 Орган местной исполнительной власти: А)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Маслихат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В)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Акимат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С) Мажилис; Д) Сенат; Е) Департамент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Новый текст гимна принят: А) июнь 1992; В)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авг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1992; С)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1992; Д)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нояб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1992; Е) дек 1992 г.</a:t>
            </a:r>
          </a:p>
        </p:txBody>
      </p:sp>
    </p:spTree>
    <p:extLst>
      <p:ext uri="{BB962C8B-B14F-4D97-AF65-F5344CB8AC3E}">
        <p14:creationId xmlns:p14="http://schemas.microsoft.com/office/powerpoint/2010/main" val="235878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Работа над новым материалом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Используя текст учебника ( с. 292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53) и свои знания,  определите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первые шаги Казахстана после обретения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Независимости в хронологической последовательности,  сделайте вывод.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 данные занесите в таблицу.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Таблица «Первые шаги Казахстана после обретения Независимости»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099532"/>
              </p:ext>
            </p:extLst>
          </p:nvPr>
        </p:nvGraphicFramePr>
        <p:xfrm>
          <a:off x="251520" y="2780928"/>
          <a:ext cx="8328248" cy="211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35757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события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 smtClean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Вывод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754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Самостоятельная  работа.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Ветви государственной власти Республики Казахстан.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Прочитайте текст с. 298 – 301 и определите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полномочия ветвей государственной власти Республики Казахстан.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Заполните таблицу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256920"/>
              </p:ext>
            </p:extLst>
          </p:nvPr>
        </p:nvGraphicFramePr>
        <p:xfrm>
          <a:off x="395536" y="2780928"/>
          <a:ext cx="813690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7221"/>
                <a:gridCol w="433968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Ветви государственной власти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полномочия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Президент РК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Парламент РК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Правительство РК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Правосудие в РК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Местное государственное управление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74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Интересные факты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Самая первая Конституция была принята при Казахской Автономной республике 18 февраля 1926 года.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обсуждении проекта Конституции 1995года участвовали более 3 миллионов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казахстанских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граждан.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Лента времени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029576"/>
              </p:ext>
            </p:extLst>
          </p:nvPr>
        </p:nvGraphicFramePr>
        <p:xfrm>
          <a:off x="539551" y="2492896"/>
          <a:ext cx="8208915" cy="143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783"/>
                <a:gridCol w="1641783"/>
                <a:gridCol w="1641783"/>
                <a:gridCol w="1641783"/>
                <a:gridCol w="164178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18.02.1926г</a:t>
                      </a:r>
                      <a:endParaRPr lang="ru-RU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26.03.1937г.</a:t>
                      </a:r>
                      <a:endParaRPr lang="ru-RU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20.04.1978г.</a:t>
                      </a:r>
                      <a:endParaRPr lang="ru-RU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28.01.1993г.</a:t>
                      </a:r>
                      <a:endParaRPr lang="ru-RU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30.08.1995г</a:t>
                      </a:r>
                      <a:endParaRPr lang="ru-RU" sz="1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Конституция Казахской АССР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Конституция Казахской ССР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Конституция Казахской ССР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Конституция Республики Казахстан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Конституция Республики Казахстан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218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Читать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53.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Используя свои коммуникативные навыки, выполните задание: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Подготовка доклада (регламент 5 минут)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Тема: « Политические и юридические причины смены Конституции РК 1995 года»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Источники: Конституции 1993 и 1995 годов. Дополнительные материалы Интернета, текст учебника.</a:t>
            </a: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28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Работа над новым материалом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Конституция Независимого Казахстана.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Какой документ изображен?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Вы знаете об этом документе?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Определите необходимость Конституции для страны.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Найдите и объясните несколько различий Конституции 1993 и 1995 годов.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Используя текст учебника, определите, какие цели были поставлены для принятия новой Конституции? Сделайте аргументированное заключение.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356992"/>
            <a:ext cx="4214241" cy="2280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30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627</Words>
  <Application>Microsoft Office PowerPoint</Application>
  <PresentationFormat>Экран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История Казахстана 11 класс (ОГ) Раздел: Независимая Республика Казахстан: социально-политические процессы и культура Тема: 1.Обретение Казахстаном независимости, политическая система независимого Казахстана, государственные символы, укрепление государственного суверенитета и института президентства, форма правления в Республике Казахстан и ветви власти, политические основы стабильности в стране; 2. Конституция Республики Казахстан (1995 г.) – гарант стабильного будущего, конституционные реформы второй половины 1990-х гг. и конституционная реформа 2007 г.</vt:lpstr>
      <vt:lpstr>Мозговой штурм.  Ответь на тестовые вопросы</vt:lpstr>
      <vt:lpstr>Работа над новым материалом</vt:lpstr>
      <vt:lpstr>Самостоятельная  работа. Ветви государственной власти Республики Казахстан.  </vt:lpstr>
      <vt:lpstr>Интересные факты</vt:lpstr>
      <vt:lpstr>Домашнее задание</vt:lpstr>
      <vt:lpstr>Работа над новым материалом.  Конституция Независимого Казахстана.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16</cp:revision>
  <dcterms:created xsi:type="dcterms:W3CDTF">2020-03-31T02:13:20Z</dcterms:created>
  <dcterms:modified xsi:type="dcterms:W3CDTF">2020-04-03T03:02:31Z</dcterms:modified>
</cp:coreProperties>
</file>