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71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62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836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327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25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67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96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500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25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49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414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B9D6E-E69F-440B-8967-E6DE69A05D4F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C171C-F95D-4745-8431-5665768A5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42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2. История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азахстана 11 класс (ОГН)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олитические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партии и движения в современном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Казахстане.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Национальная политика в РК,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Ассамблея народа Казахстана: Единство нации и преемственность поколений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852936"/>
            <a:ext cx="8136904" cy="2785864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/>
              </a:rPr>
              <a:t>п</a:t>
            </a:r>
            <a:r>
              <a:rPr lang="ru-RU" sz="16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родолжить работу по развитию умений учащихся анализировать исторические явления и события; анализировать национальную политику РК, делать выводы; оценивать </a:t>
            </a:r>
            <a:r>
              <a:rPr lang="ru-RU" sz="16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воздействие </a:t>
            </a:r>
            <a:r>
              <a:rPr lang="ru-RU" sz="16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политических партий и общественных организаций на население и политику государства;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создание условий для воспита­ния у учащихся  чувство гордости за свое государство и чувства , патриотизма,   демократического мировоззрения, самостоятельной деятельности, ответственности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00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Работа над новым материалом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Прочитать раздел «Политические партии Республики Казахстан»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54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Составить кластер «Политические партии РК» , используя текст учебника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&amp;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54 и собственные знания</a:t>
            </a:r>
          </a:p>
          <a:p>
            <a:pPr marL="0" indent="0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Сделать вывод о значении деятельности политических партий в государстве.</a:t>
            </a:r>
          </a:p>
          <a:p>
            <a:pPr marL="0" indent="0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Чем отличается общественное движение от политической партии?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411760" y="2204864"/>
            <a:ext cx="2520280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Политические партии РК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>
            <a:stCxn id="4" idx="6"/>
          </p:cNvCxnSpPr>
          <p:nvPr/>
        </p:nvCxnSpPr>
        <p:spPr>
          <a:xfrm flipV="1">
            <a:off x="4932040" y="2564904"/>
            <a:ext cx="79208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139952" y="3356992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2411760" y="3356992"/>
            <a:ext cx="72008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 flipV="1">
            <a:off x="1691680" y="2276872"/>
            <a:ext cx="72008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284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Работа над новым материалом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Национальная политика в РК.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Используя текст и свои знания определи основные черты национальной политики нашего государства.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условиях такого полиэтнического государства как Республика Казахстан во главу угла в сфере националь­ных отношений поставлено межнациональное согласие, обеспечение жизненно важных интересов всех нацио­нальностей. Именно такое свободное развитие всех на­родов способно устранить несправедливости, влить новую энергию в экономическую, политическую, духовную жизнь, от­крыть действительный простор их национальному само­выражению. И оно может наращивать, приумножать их интернациональное единство, упрочить межнациональное согласие, мир и общественно-политическую стабиль­ность, которые имеют место в республике. Задача состоит в том, чтобы привести в действие политические, эконо­мические, социальные и духовные рычаги, от которых зависит сохранение и упрочение национального равно­правия и согласия, сотрудничество и сближение людей разных национальностей на принципах гуманизма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де­мократии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334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Работа над новым материалом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Ассамблея народа Казахстана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Прочитай текст учебника с. 296 – 298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Какие функции для общества выполняет Ассамблея?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Дайте оценку деятельности  Ассамблеи народа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азахстана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82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54 читать.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Ответить на вопрос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 каких обстоятельствах общественное движение может перерасти в политическую партию? Приведите конкретные примеры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164325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312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2. История Казахстана 11 класс (ОГН) Политические партии и движения в современном Казахстане. Национальная политика в РК, Ассамблея народа Казахстана: Единство нации и преемственность поколений;</vt:lpstr>
      <vt:lpstr>Работа над новым материалом</vt:lpstr>
      <vt:lpstr>Работа над новым материалом Национальная политика в РК.</vt:lpstr>
      <vt:lpstr>Работа над новым материалом Ассамблея народа Казахстана </vt:lpstr>
      <vt:lpstr>Домашнее задание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Казахстана 11 класс (ОГ) Политические партии и движения в современном Казахстане. Национальная политика в РК, Ассамблея народа Казахстана: Единство нации и преемственность поколений;</dc:title>
  <dc:creator>1</dc:creator>
  <cp:lastModifiedBy>user</cp:lastModifiedBy>
  <cp:revision>8</cp:revision>
  <dcterms:created xsi:type="dcterms:W3CDTF">2020-03-31T12:10:28Z</dcterms:created>
  <dcterms:modified xsi:type="dcterms:W3CDTF">2020-04-03T03:04:34Z</dcterms:modified>
</cp:coreProperties>
</file>