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98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16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04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1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56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60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09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07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40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6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F88D-717E-437A-9C04-5BACAA14062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3334-1315-4C69-826F-44461D573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111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История Казахстана 11 класс (ОГ)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Национальная политика в РК,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Ассамблея народа Казахстана: Единство нации и преемственность поколений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kk-KZ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Общенациональная идея «Мәңгілік Ел». Культура Республики Казахстан. Наука, образование, искусство,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спорт.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8496944" cy="3217912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оценивать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Ассамблеи народа Казахстана в укреплении межконфессионального, межэтнического согласия и внутренней стабильности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оценивать значимость общенациональной идеи «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Мәңгілік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Оценивать политику государства </a:t>
            </a:r>
            <a: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сфере образования и 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науки; </a:t>
            </a:r>
            <a: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определять тенденции развития современного искусства и литературы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обосновывать необходимость государственных программ, направленных на возрождение национальных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ценностей.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68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0" i="0" u="none" strike="noStrike" baseline="0" dirty="0" smtClean="0"/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Определите историческое значение данного события.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Расскажите о достижениях казахстанского спорта</a:t>
            </a:r>
            <a:r>
              <a:rPr lang="ru-RU" sz="1600" dirty="0"/>
              <a:t>	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623" y="2204864"/>
            <a:ext cx="3497188" cy="343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78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Ассамблея народа Казахстана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Прочитайте текст с. 296 – 298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Составь таблицу вопросов по тексту, так чтобы вопросы начинались с указанного слова и отражали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тему.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638163"/>
              </p:ext>
            </p:extLst>
          </p:nvPr>
        </p:nvGraphicFramePr>
        <p:xfrm>
          <a:off x="467544" y="2132856"/>
          <a:ext cx="80648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244"/>
                <a:gridCol w="6540652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Что?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Кто?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Где?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Когда?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Почему?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Как?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24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Ассамблея народа Казахстана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Функции Ассамблеи народа Казахстана (заполни схему)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2132856"/>
            <a:ext cx="468052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Функции Ассамблеи 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115616" y="2924944"/>
            <a:ext cx="5040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479188" y="2888940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79512" y="3645024"/>
            <a:ext cx="122413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07704" y="3645024"/>
            <a:ext cx="115212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779912" y="292494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371085" y="270892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940152" y="2924944"/>
            <a:ext cx="7200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3419872" y="3645024"/>
            <a:ext cx="10801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88024" y="3645024"/>
            <a:ext cx="100811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300192" y="3645024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421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Национальная политика в РК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Приведите в соответствие даты и события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639231"/>
              </p:ext>
            </p:extLst>
          </p:nvPr>
        </p:nvGraphicFramePr>
        <p:xfrm>
          <a:off x="179512" y="2132856"/>
          <a:ext cx="8352928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341"/>
                <a:gridCol w="1776016"/>
                <a:gridCol w="986676"/>
                <a:gridCol w="4800895"/>
              </a:tblGrid>
              <a:tr h="459051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даты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события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2007г.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Закон «О языках в Республике Казахстан»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2000г.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VII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Азиатские Игры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20.10 2008г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 Новый Казахстан  в новом мире»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2011г.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Год поддержки культуры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11.07.1997г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 Об Ассамблее народа Казахстана»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Программа «Культурное наследие»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2004 – 2011гг.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Программа «Народ в потоке истории»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19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Культура Республики Казахстан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Ответь на тестовые задания: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США являются одним из главных инвесторов в экономике Казахстана и оказывают помощь Казахстану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испытании ядерного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оружия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строительстве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космодрома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области культуры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вопросах доминирования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регионе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создании атомной электростанции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2001 год в Республике Казахстан был объявлен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Годом.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памяти жертв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репрессий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национального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согласия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преемственности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поколений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культуры 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здоровья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1995 г. делегация ЮНЕСКО принимали участие в праздновании 150-летия со дня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рождения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Абая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Жамбыла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Шокана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Уалиханова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Мухтара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Ауэзова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Каныша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Сатпаева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Автор книги «В потоке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истории»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Ауэзов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К.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Сатпаев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Назарбаев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О.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Сулейменов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Шаханов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Решение о создании Всемирного сообщества казахов было принято в 1992 году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Всемирном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Курылтае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казахов 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Съезде мировых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религий 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заседании Верховного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Совета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заседании Парламента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 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сессии ООН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2002 год в Республике Казахстан был объявлен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Годом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памяти жертв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репрессий 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национального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согласия 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преемственности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поколений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культуры 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1997 год в Республике Казахстан был объявлен Годом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А) памяти жертв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репрессий 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преемственности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поколений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культуры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7 основных долгосрочных приоритетов определены Президентом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стратегии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«Новая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столица» 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«30 корпоративных лидеров»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С)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Казахстан-2030»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«Культурное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наследие 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«Новый Казахстан в новом мире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1999 год в Республике Казахстан был объявлен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Годом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памяти жертв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репрессий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национального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согласия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преемственности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поколений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культуры 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Автор произведения «Заблуждение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цивилизации»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Ауэзов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К.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Сатпаев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Назарбаев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О.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Сулейменов 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Шаханов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/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92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Наука и образование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Проанализируйте результаты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изменений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сфере образования и науки независимого Казахстана 	</a:t>
            </a:r>
          </a:p>
          <a:p>
            <a:pPr marL="0" indent="0">
              <a:buNone/>
            </a:pP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276441"/>
              </p:ext>
            </p:extLst>
          </p:nvPr>
        </p:nvGraphicFramePr>
        <p:xfrm>
          <a:off x="395536" y="2924944"/>
          <a:ext cx="799288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наука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Вывод: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9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Общенациональная идея «Мәңгілік Ел»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48860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Послании народу Казахстана 17 января 2014 «Казахстанский путь - 2050: Единая цель, единые интересы, единое будущее» Глава государства Нурсултан Назарбаев изложил и обосновал совершенно новую концепцию в отечественной истории -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Мәңгілік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Ел». По сути, это национальная идея и государственная идеология нашего государства, которая базируется не только на многовековой мечте нашего народа, но и на конкретных результатах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Казахстана за годы независимости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этом очень хорошо сказал сам Президент в своем Послании: «Мы,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казахстанцы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единый народ! И общая для нас судьба - это наш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Мәңгілік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Ел, наш достойный и великий Казахстан!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Мәңгілік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Ел» - это национальная идея нашего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общеказахстанского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дома, мечта наших предков. За 23 года суверенного развития созданы главные ценности, которые объединяют всех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казахстанцев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составляют фундамент будущего нашей страны. Они взяты не из заоблачных теорий. Эти ценности - опыт Казахстанского Пути, выдержавший испытание временем.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Во-первых, это Независимость Казахстана и Астана.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Во-вторых, национальное единство, мир и согласие в нашем обществе.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В-третьих, это светское общество и высокая духовность.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В-четвертых, экономический рост на основе индустриализации и инноваций.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В-пятых, это Общество Всеобщего Труда.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В-шестых, общность истории, культуры и языка.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В-седьмых, это национальная безопасность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глобальное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участие нашей страны в решении общемировых и региональных проблем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Прочитайте данный текст. Ответьте на вопросы.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Как Вы думаете, какая из основ общенациональной идеи важнее всего для будущего Казахстана? Аргументируйте свой ответ.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Каким станет Казахстан благодаря реализации основ идеи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«Мәңгілік Ел» ?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03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Общенациональная идея «Мәңгілік Ел»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Прочитайте предложенный текст и ответьте на вопросы. 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Древняя символика казахов сохранилась в тотемах, тамгах, в орнаменте и украшениях. Прошли века, прежде чем кочевое общество осознало себя народом, носителем государственности. Через легенды,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шежире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передавалась уникальная, самобытная устная информация, - которая тоже является кодом памяти! - отражающая осознание духа народа, его целостность, единство. Один из древних орнаментов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кошкар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муйыз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занял свое место на государственном флаге Республики Казахстан. Орнамент позволяет идентифицировать Казахстан, не путая ни с каким другим государством. 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a) Как вы понимаете понятие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памяти?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b) Какие задачи ставит национальная идея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Мәңгілік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»?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c) Какие меры предпринимает государство для реализации данной идеи?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Вывод </a:t>
            </a:r>
          </a:p>
        </p:txBody>
      </p:sp>
    </p:spTree>
    <p:extLst>
      <p:ext uri="{BB962C8B-B14F-4D97-AF65-F5344CB8AC3E}">
        <p14:creationId xmlns:p14="http://schemas.microsoft.com/office/powerpoint/2010/main" val="295781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Культура Республики Казахстан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диаграмму Венна. Проанализируйте особенности культурного развития советского и современного Казахстана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Советская культура                                                             Современная культура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63688" y="3501008"/>
            <a:ext cx="201622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275856" y="3501008"/>
            <a:ext cx="1944216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813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901</Words>
  <Application>Microsoft Office PowerPoint</Application>
  <PresentationFormat>Экран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3. История Казахстана 11 класс (ОГ) Национальная политика в РК, Ассамблея народа Казахстана: Единство нации и преемственность поколений; Общенациональная идея «Мәңгілік Ел». Культура Республики Казахстан. Наука, образование, искусство, спорт.</vt:lpstr>
      <vt:lpstr>Ассамблея народа Казахстана</vt:lpstr>
      <vt:lpstr>Ассамблея народа Казахстана</vt:lpstr>
      <vt:lpstr>Национальная политика в РК</vt:lpstr>
      <vt:lpstr>Культура Республики Казахстан</vt:lpstr>
      <vt:lpstr>Наука и образование</vt:lpstr>
      <vt:lpstr>Общенациональная идея «Мәңгілік Ел»</vt:lpstr>
      <vt:lpstr>Общенациональная идея «Мәңгілік Ел»</vt:lpstr>
      <vt:lpstr>Культура Республики Казахстан</vt:lpstr>
      <vt:lpstr>Домашнее задание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История Казахстана 11 класс (ОГ) Национальная политика в РК, Ассамблея народа Казахстана: Единство нации и преемственность поколений; Общенациональная идея «Мәңгілік Ел». Культура Республики Казахстан. Наука, образование, искусство, спорт.</dc:title>
  <dc:creator>1</dc:creator>
  <cp:lastModifiedBy>user</cp:lastModifiedBy>
  <cp:revision>14</cp:revision>
  <dcterms:created xsi:type="dcterms:W3CDTF">2020-04-02T08:33:19Z</dcterms:created>
  <dcterms:modified xsi:type="dcterms:W3CDTF">2020-04-03T03:11:59Z</dcterms:modified>
</cp:coreProperties>
</file>