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5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2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3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4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3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3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2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0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0E05-5981-4C2A-9585-488C9A67DAD2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048BC-C7DE-4642-AC36-C16274ACB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История Казахстана 11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этапы социально-экономической модернизации Казахстана, стабилизация экономики Казахстана на рубеже веков (1998-2001 гг.), инвестиционная политика и иностранные инвестиции в Казахстане, развитие предпринимательства, малый и средний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бизнес.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Промышленность и сельское хозяйство в Казахстане на современном этапе, итоги экономического развития (достижения и проблемы), интеграция Казахстана в мировую экономику, мировой финансовый кризис и меры по стабилизации экономики Казахстана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016824" cy="2425824"/>
          </a:xfrm>
        </p:spPr>
        <p:txBody>
          <a:bodyPr>
            <a:normAutofit/>
          </a:bodyPr>
          <a:lstStyle/>
          <a:p>
            <a:pPr algn="l" eaLnBrk="0" hangingPunct="0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по отработке навыков анализа, оценки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процесса приватизации на экономику Республики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Казахстана; </a:t>
            </a:r>
          </a:p>
          <a:p>
            <a:pPr algn="l"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рыночной экономики на производственные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процессов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Казахстана в мировую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 eaLnBrk="0" hangingPunct="0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внешней торговли на экономику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анализировать направления модернизации в аграрном 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секторе.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8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каким годам относятся данные фотографии?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Какую связь они имеют с изученной темой?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Определите причины и следствия событий, изображенных на фото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693790" cy="248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64496" cy="248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446449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88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этапы социально-экономической модернизации Казахстана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Дайте определения понятиям: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Инфляция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Приватизация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Аукцион                                       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Валовый внутренний продукт (ВВП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Прожиточный минимум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3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Сравните положение отраслей экономики в первые годы Независимости и на современном этапе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21632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55334"/>
              </p:ext>
            </p:extLst>
          </p:nvPr>
        </p:nvGraphicFramePr>
        <p:xfrm>
          <a:off x="467544" y="1484784"/>
          <a:ext cx="6096000" cy="264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Отрасли экономики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Первые годы независимости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 на современном этапе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хоз-во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торговля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39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риватизация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Составь таблицу вопросов по тексту, так чтобы вопросы начинались с указанного слова и отражали тему урока.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60061"/>
              </p:ext>
            </p:extLst>
          </p:nvPr>
        </p:nvGraphicFramePr>
        <p:xfrm>
          <a:off x="539552" y="2348880"/>
          <a:ext cx="784887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032448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Что?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Кто?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Где?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Когда?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Почему?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Как?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Вывод: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4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стабилизация экономики Казахстана на рубеже веков (1998-2001 гг.)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Составь открытые и закрытые тестовые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вопросы.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текст учебника и свои знания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заданий)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7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Сравните понятия плановая экономика и рыночная экономика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Заполните таблицу. Сделайте вывод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810047"/>
              </p:ext>
            </p:extLst>
          </p:nvPr>
        </p:nvGraphicFramePr>
        <p:xfrm>
          <a:off x="611560" y="2564904"/>
          <a:ext cx="7992888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123"/>
                <a:gridCol w="3251469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Линии сравнения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Плановая экономика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Рыночная экономика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 собственности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Преимущества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Отрицательные явления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91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Рыночная экономика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Определите изменения в экономике Казахстана, работая со схемой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79208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838554"/>
            <a:ext cx="232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ыночной экономики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55576" y="2207886"/>
            <a:ext cx="0" cy="573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07704" y="22768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15816" y="22768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3968" y="228877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436096" y="22768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76256" y="22768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244408" y="22768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23528" y="2792830"/>
            <a:ext cx="792088" cy="420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03648" y="2792830"/>
            <a:ext cx="792088" cy="420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27784" y="2792830"/>
            <a:ext cx="864096" cy="420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51920" y="2780928"/>
            <a:ext cx="7920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04048" y="2792830"/>
            <a:ext cx="864096" cy="420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72200" y="2792830"/>
            <a:ext cx="792088" cy="420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84368" y="2780928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0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Проанализируйте направления модернизации в аграрном секторе.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91180"/>
              </p:ext>
            </p:extLst>
          </p:nvPr>
        </p:nvGraphicFramePr>
        <p:xfrm>
          <a:off x="395536" y="1196752"/>
          <a:ext cx="828092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4176464"/>
                <a:gridCol w="201622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Причины кризиса в сельском хозяйстве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Социально-экономическое развитие Казахстана с 1997 года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Принятые меры (реформы)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</a:txBody>
                  <a:tcPr/>
                </a:tc>
              </a:tr>
              <a:tr h="30433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 обретения Казахстаном государственной независимости перед республикой встала задача осуществления перехода к рыночной, социально-ориентированной экономике. Однако в начале 90-х годов «политика шла впереди экономики», и это способствовало разрыву экономических связей, во многом искусственных. 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Разорились субъекты сельского хозяйства, поскольку они перестали получать дотации и субсидии, в итоге колхозы и совхозы оказались банкротами. 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Последствия модернизации 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0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Экономический кризис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Проанализируйте изменения после перехода Казахстана на рыночную экономику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Экономический кризис 90-х перерос в производственно-финансовый. То есть, экономика страны вверглась в гиперинфляцию, которую удалось обуздать только в 1996 году. В период с 1995 по 1997 годы главным направлением реформ стало обеспечение макроэкономической стабилизации, совершенствование законодательной базы, финансовой системы, социальной сферы и производственного сектора, включая демонополизацию, приватизацию, банкротство и санацию предприятий.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Главными достижениями в проведении рыночных реформ с 1997 года являются: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0" indent="0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517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434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4. История Казахстана 11 кл.  Основные этапы социально-экономической модернизации Казахстана, стабилизация экономики Казахстана на рубеже веков (1998-2001 гг.), инвестиционная политика и иностранные инвестиции в Казахстане, развитие предпринимательства, малый и средний бизнес.  Промышленность и сельское хозяйство в Казахстане на современном этапе, итоги экономического развития (достижения и проблемы), интеграция Казахстана в мировую экономику, мировой финансовый кризис и меры по стабилизации экономики Казахстана</vt:lpstr>
      <vt:lpstr>Основные этапы социально-экономической модернизации Казахстана</vt:lpstr>
      <vt:lpstr>Презентация PowerPoint</vt:lpstr>
      <vt:lpstr>Приватизация</vt:lpstr>
      <vt:lpstr>стабилизация экономики Казахстана на рубеже веков (1998-2001 гг.)</vt:lpstr>
      <vt:lpstr>экономика</vt:lpstr>
      <vt:lpstr>Рыночная экономика</vt:lpstr>
      <vt:lpstr>Сельское хозяйство</vt:lpstr>
      <vt:lpstr>Экономический кризис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История Казахстана 11 кл. (ОГ) Основные этапы социально-экономической модернизации Казахстана, стабилизация экономики Казахстана на рубеже веков (1998-2001 гг.), инвестиционная политика и иностранные инвестиции в Казахстане, развитие предпринимательства, малый и средний бизнес.  Промышленность и сельское хозяйство в Казахстане на современном этапе, итоги экономического развития (достижения и проблемы), интеграция Казахстана в мировую экономику, мировой финансовый кризис и меры по стабилизации экономики Казахстана</dc:title>
  <dc:creator>1</dc:creator>
  <cp:lastModifiedBy>user</cp:lastModifiedBy>
  <cp:revision>11</cp:revision>
  <dcterms:created xsi:type="dcterms:W3CDTF">2020-04-02T14:45:02Z</dcterms:created>
  <dcterms:modified xsi:type="dcterms:W3CDTF">2020-04-03T03:21:30Z</dcterms:modified>
</cp:coreProperties>
</file>