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08" r:id="rId4"/>
    <p:sldMasterId id="2147483720" r:id="rId5"/>
  </p:sldMasterIdLst>
  <p:sldIdLst>
    <p:sldId id="291" r:id="rId6"/>
    <p:sldId id="257" r:id="rId7"/>
    <p:sldId id="278" r:id="rId8"/>
    <p:sldId id="285" r:id="rId9"/>
    <p:sldId id="286" r:id="rId10"/>
    <p:sldId id="288" r:id="rId11"/>
    <p:sldId id="289" r:id="rId12"/>
    <p:sldId id="297" r:id="rId13"/>
    <p:sldId id="295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E8FDEE-C660-496F-8B41-A29E11163CC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91A343-9140-468C-A742-F31856DE6423}">
      <dgm:prSet phldrT="[Text]"/>
      <dgm:spPr/>
      <dgm:t>
        <a:bodyPr/>
        <a:lstStyle/>
        <a:p>
          <a:r>
            <a:rPr lang="kk-KZ" dirty="0" smtClean="0"/>
            <a:t>Ағзалардың көбею жолдары</a:t>
          </a:r>
          <a:endParaRPr lang="en-US" dirty="0"/>
        </a:p>
      </dgm:t>
    </dgm:pt>
    <dgm:pt modelId="{D335178D-A27F-41B4-9506-B86BEEEE1C11}" type="parTrans" cxnId="{16D93C49-F8DF-43FA-B242-76F08F8B8096}">
      <dgm:prSet/>
      <dgm:spPr/>
      <dgm:t>
        <a:bodyPr/>
        <a:lstStyle/>
        <a:p>
          <a:endParaRPr lang="en-US"/>
        </a:p>
      </dgm:t>
    </dgm:pt>
    <dgm:pt modelId="{833ECADC-111A-4405-9D01-F28503178E5B}" type="sibTrans" cxnId="{16D93C49-F8DF-43FA-B242-76F08F8B8096}">
      <dgm:prSet/>
      <dgm:spPr/>
      <dgm:t>
        <a:bodyPr/>
        <a:lstStyle/>
        <a:p>
          <a:endParaRPr lang="en-US"/>
        </a:p>
      </dgm:t>
    </dgm:pt>
    <dgm:pt modelId="{8AB5231F-CA19-4BBA-B4E5-51A9B8E11725}">
      <dgm:prSet phldrT="[Text]"/>
      <dgm:spPr/>
      <dgm:t>
        <a:bodyPr/>
        <a:lstStyle/>
        <a:p>
          <a:r>
            <a:rPr lang="kk-KZ" dirty="0" smtClean="0"/>
            <a:t>?</a:t>
          </a:r>
          <a:endParaRPr lang="en-US" dirty="0"/>
        </a:p>
      </dgm:t>
    </dgm:pt>
    <dgm:pt modelId="{DEC0AFD6-FC53-436B-974B-806BC46F2004}" type="parTrans" cxnId="{D02E3E60-B0FB-49E4-9066-0D0C79730B34}">
      <dgm:prSet/>
      <dgm:spPr/>
      <dgm:t>
        <a:bodyPr/>
        <a:lstStyle/>
        <a:p>
          <a:endParaRPr lang="en-US"/>
        </a:p>
      </dgm:t>
    </dgm:pt>
    <dgm:pt modelId="{7157982C-8D25-46FC-9123-760D2C7CDF21}" type="sibTrans" cxnId="{D02E3E60-B0FB-49E4-9066-0D0C79730B34}">
      <dgm:prSet/>
      <dgm:spPr/>
      <dgm:t>
        <a:bodyPr/>
        <a:lstStyle/>
        <a:p>
          <a:endParaRPr lang="en-US"/>
        </a:p>
      </dgm:t>
    </dgm:pt>
    <dgm:pt modelId="{2A5CA948-034F-4122-8720-8DB6F06F4C89}">
      <dgm:prSet phldrT="[Text]"/>
      <dgm:spPr/>
      <dgm:t>
        <a:bodyPr/>
        <a:lstStyle/>
        <a:p>
          <a:r>
            <a:rPr lang="kk-KZ" dirty="0" smtClean="0"/>
            <a:t>?</a:t>
          </a:r>
          <a:endParaRPr lang="en-US" dirty="0"/>
        </a:p>
      </dgm:t>
    </dgm:pt>
    <dgm:pt modelId="{7AC2D4A7-A140-446F-AE41-BE830307312F}" type="parTrans" cxnId="{768BF6E5-70CE-4776-9410-31D1B9D9B794}">
      <dgm:prSet/>
      <dgm:spPr/>
      <dgm:t>
        <a:bodyPr/>
        <a:lstStyle/>
        <a:p>
          <a:endParaRPr lang="en-US"/>
        </a:p>
      </dgm:t>
    </dgm:pt>
    <dgm:pt modelId="{A5B6DF92-8036-4C4E-B918-A223C17906D8}" type="sibTrans" cxnId="{768BF6E5-70CE-4776-9410-31D1B9D9B794}">
      <dgm:prSet/>
      <dgm:spPr/>
      <dgm:t>
        <a:bodyPr/>
        <a:lstStyle/>
        <a:p>
          <a:endParaRPr lang="en-US"/>
        </a:p>
      </dgm:t>
    </dgm:pt>
    <dgm:pt modelId="{5FACFF31-6FCE-4992-BF9B-D434D87B466D}" type="pres">
      <dgm:prSet presAssocID="{1AE8FDEE-C660-496F-8B41-A29E11163CC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0CB636F-C41A-457C-9D6C-5A05CBCC1B74}" type="pres">
      <dgm:prSet presAssocID="{CE91A343-9140-468C-A742-F31856DE6423}" presName="hierRoot1" presStyleCnt="0"/>
      <dgm:spPr/>
    </dgm:pt>
    <dgm:pt modelId="{1CBA5DB0-6EAF-4108-853E-770AF052C699}" type="pres">
      <dgm:prSet presAssocID="{CE91A343-9140-468C-A742-F31856DE6423}" presName="composite" presStyleCnt="0"/>
      <dgm:spPr/>
    </dgm:pt>
    <dgm:pt modelId="{A2B6C4C6-4142-4BF5-A6E5-3481984FE3BB}" type="pres">
      <dgm:prSet presAssocID="{CE91A343-9140-468C-A742-F31856DE6423}" presName="background" presStyleLbl="node0" presStyleIdx="0" presStyleCnt="1"/>
      <dgm:spPr/>
    </dgm:pt>
    <dgm:pt modelId="{BC3CDD70-83F7-4ACB-9B7C-AAF9578B956F}" type="pres">
      <dgm:prSet presAssocID="{CE91A343-9140-468C-A742-F31856DE6423}" presName="text" presStyleLbl="fgAcc0" presStyleIdx="0" presStyleCnt="1" custScaleX="212656" custScaleY="1592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48D46D-C92B-415C-BB0A-B324BC6BE1F3}" type="pres">
      <dgm:prSet presAssocID="{CE91A343-9140-468C-A742-F31856DE6423}" presName="hierChild2" presStyleCnt="0"/>
      <dgm:spPr/>
    </dgm:pt>
    <dgm:pt modelId="{5DC7DB12-4F3A-4D60-8BB6-38DF15C09648}" type="pres">
      <dgm:prSet presAssocID="{DEC0AFD6-FC53-436B-974B-806BC46F2004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3BF53E6-7D88-4E6B-8F1A-0E5714A3B051}" type="pres">
      <dgm:prSet presAssocID="{8AB5231F-CA19-4BBA-B4E5-51A9B8E11725}" presName="hierRoot2" presStyleCnt="0"/>
      <dgm:spPr/>
    </dgm:pt>
    <dgm:pt modelId="{D3D2A10F-147E-4774-BF1B-3DE0BEDB9BB6}" type="pres">
      <dgm:prSet presAssocID="{8AB5231F-CA19-4BBA-B4E5-51A9B8E11725}" presName="composite2" presStyleCnt="0"/>
      <dgm:spPr/>
    </dgm:pt>
    <dgm:pt modelId="{9B1137C7-F459-47FC-955F-3D3A86C8D389}" type="pres">
      <dgm:prSet presAssocID="{8AB5231F-CA19-4BBA-B4E5-51A9B8E11725}" presName="background2" presStyleLbl="node2" presStyleIdx="0" presStyleCnt="2"/>
      <dgm:spPr/>
    </dgm:pt>
    <dgm:pt modelId="{DEB553AA-0DF6-4603-983A-0B4E00A9583B}" type="pres">
      <dgm:prSet presAssocID="{8AB5231F-CA19-4BBA-B4E5-51A9B8E11725}" presName="text2" presStyleLbl="fgAcc2" presStyleIdx="0" presStyleCnt="2" custScaleX="1666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2C985E-78BA-48D9-993B-12CAAA64E287}" type="pres">
      <dgm:prSet presAssocID="{8AB5231F-CA19-4BBA-B4E5-51A9B8E11725}" presName="hierChild3" presStyleCnt="0"/>
      <dgm:spPr/>
    </dgm:pt>
    <dgm:pt modelId="{065328E9-076F-4A0E-B4A4-8245363EF8F5}" type="pres">
      <dgm:prSet presAssocID="{7AC2D4A7-A140-446F-AE41-BE830307312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41ACAD1-FD99-4DEA-AE57-083C3CF15BD7}" type="pres">
      <dgm:prSet presAssocID="{2A5CA948-034F-4122-8720-8DB6F06F4C89}" presName="hierRoot2" presStyleCnt="0"/>
      <dgm:spPr/>
    </dgm:pt>
    <dgm:pt modelId="{4FBB47F9-2EF4-4EC1-9B33-395CF4485773}" type="pres">
      <dgm:prSet presAssocID="{2A5CA948-034F-4122-8720-8DB6F06F4C89}" presName="composite2" presStyleCnt="0"/>
      <dgm:spPr/>
    </dgm:pt>
    <dgm:pt modelId="{123F7DB7-54C3-4F57-BBC5-F9FEC39878D4}" type="pres">
      <dgm:prSet presAssocID="{2A5CA948-034F-4122-8720-8DB6F06F4C89}" presName="background2" presStyleLbl="node2" presStyleIdx="1" presStyleCnt="2"/>
      <dgm:spPr/>
    </dgm:pt>
    <dgm:pt modelId="{0B3127EE-1E7C-4718-A76C-972ECCF60A6B}" type="pres">
      <dgm:prSet presAssocID="{2A5CA948-034F-4122-8720-8DB6F06F4C89}" presName="text2" presStyleLbl="fgAcc2" presStyleIdx="1" presStyleCnt="2" custScaleX="1593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7C8383-7315-4782-8A8A-39D71ECF8046}" type="pres">
      <dgm:prSet presAssocID="{2A5CA948-034F-4122-8720-8DB6F06F4C89}" presName="hierChild3" presStyleCnt="0"/>
      <dgm:spPr/>
    </dgm:pt>
  </dgm:ptLst>
  <dgm:cxnLst>
    <dgm:cxn modelId="{16D93C49-F8DF-43FA-B242-76F08F8B8096}" srcId="{1AE8FDEE-C660-496F-8B41-A29E11163CC0}" destId="{CE91A343-9140-468C-A742-F31856DE6423}" srcOrd="0" destOrd="0" parTransId="{D335178D-A27F-41B4-9506-B86BEEEE1C11}" sibTransId="{833ECADC-111A-4405-9D01-F28503178E5B}"/>
    <dgm:cxn modelId="{5E2CCD86-769F-40BD-B0FA-CC7967158397}" type="presOf" srcId="{2A5CA948-034F-4122-8720-8DB6F06F4C89}" destId="{0B3127EE-1E7C-4718-A76C-972ECCF60A6B}" srcOrd="0" destOrd="0" presId="urn:microsoft.com/office/officeart/2005/8/layout/hierarchy1"/>
    <dgm:cxn modelId="{7DF569C3-1940-4DD9-AD07-8C0E21806B3D}" type="presOf" srcId="{7AC2D4A7-A140-446F-AE41-BE830307312F}" destId="{065328E9-076F-4A0E-B4A4-8245363EF8F5}" srcOrd="0" destOrd="0" presId="urn:microsoft.com/office/officeart/2005/8/layout/hierarchy1"/>
    <dgm:cxn modelId="{67F9B7FA-FB1F-4FC8-96B2-ECEF3B558C60}" type="presOf" srcId="{DEC0AFD6-FC53-436B-974B-806BC46F2004}" destId="{5DC7DB12-4F3A-4D60-8BB6-38DF15C09648}" srcOrd="0" destOrd="0" presId="urn:microsoft.com/office/officeart/2005/8/layout/hierarchy1"/>
    <dgm:cxn modelId="{B32AA5F2-BC48-48DE-862F-8123FAA05E0D}" type="presOf" srcId="{8AB5231F-CA19-4BBA-B4E5-51A9B8E11725}" destId="{DEB553AA-0DF6-4603-983A-0B4E00A9583B}" srcOrd="0" destOrd="0" presId="urn:microsoft.com/office/officeart/2005/8/layout/hierarchy1"/>
    <dgm:cxn modelId="{F69CA9A2-4D1E-42C5-B7B1-C361D000EC3B}" type="presOf" srcId="{CE91A343-9140-468C-A742-F31856DE6423}" destId="{BC3CDD70-83F7-4ACB-9B7C-AAF9578B956F}" srcOrd="0" destOrd="0" presId="urn:microsoft.com/office/officeart/2005/8/layout/hierarchy1"/>
    <dgm:cxn modelId="{9482D353-FE71-4972-B0FF-11FF583FF5B8}" type="presOf" srcId="{1AE8FDEE-C660-496F-8B41-A29E11163CC0}" destId="{5FACFF31-6FCE-4992-BF9B-D434D87B466D}" srcOrd="0" destOrd="0" presId="urn:microsoft.com/office/officeart/2005/8/layout/hierarchy1"/>
    <dgm:cxn modelId="{768BF6E5-70CE-4776-9410-31D1B9D9B794}" srcId="{CE91A343-9140-468C-A742-F31856DE6423}" destId="{2A5CA948-034F-4122-8720-8DB6F06F4C89}" srcOrd="1" destOrd="0" parTransId="{7AC2D4A7-A140-446F-AE41-BE830307312F}" sibTransId="{A5B6DF92-8036-4C4E-B918-A223C17906D8}"/>
    <dgm:cxn modelId="{D02E3E60-B0FB-49E4-9066-0D0C79730B34}" srcId="{CE91A343-9140-468C-A742-F31856DE6423}" destId="{8AB5231F-CA19-4BBA-B4E5-51A9B8E11725}" srcOrd="0" destOrd="0" parTransId="{DEC0AFD6-FC53-436B-974B-806BC46F2004}" sibTransId="{7157982C-8D25-46FC-9123-760D2C7CDF21}"/>
    <dgm:cxn modelId="{337E44EC-5C9E-4E40-B553-C04DE0E68E64}" type="presParOf" srcId="{5FACFF31-6FCE-4992-BF9B-D434D87B466D}" destId="{80CB636F-C41A-457C-9D6C-5A05CBCC1B74}" srcOrd="0" destOrd="0" presId="urn:microsoft.com/office/officeart/2005/8/layout/hierarchy1"/>
    <dgm:cxn modelId="{1FF72DDC-4E73-4D73-81E4-6BB3DF00AE3B}" type="presParOf" srcId="{80CB636F-C41A-457C-9D6C-5A05CBCC1B74}" destId="{1CBA5DB0-6EAF-4108-853E-770AF052C699}" srcOrd="0" destOrd="0" presId="urn:microsoft.com/office/officeart/2005/8/layout/hierarchy1"/>
    <dgm:cxn modelId="{6A7982DC-DA6E-4884-AA52-B09117460478}" type="presParOf" srcId="{1CBA5DB0-6EAF-4108-853E-770AF052C699}" destId="{A2B6C4C6-4142-4BF5-A6E5-3481984FE3BB}" srcOrd="0" destOrd="0" presId="urn:microsoft.com/office/officeart/2005/8/layout/hierarchy1"/>
    <dgm:cxn modelId="{A5013C9F-4C4E-46AF-9D32-03776919A88C}" type="presParOf" srcId="{1CBA5DB0-6EAF-4108-853E-770AF052C699}" destId="{BC3CDD70-83F7-4ACB-9B7C-AAF9578B956F}" srcOrd="1" destOrd="0" presId="urn:microsoft.com/office/officeart/2005/8/layout/hierarchy1"/>
    <dgm:cxn modelId="{DD935E16-8184-4113-A1BC-8D67E212F89B}" type="presParOf" srcId="{80CB636F-C41A-457C-9D6C-5A05CBCC1B74}" destId="{3A48D46D-C92B-415C-BB0A-B324BC6BE1F3}" srcOrd="1" destOrd="0" presId="urn:microsoft.com/office/officeart/2005/8/layout/hierarchy1"/>
    <dgm:cxn modelId="{F2CED810-0B92-4A2B-8738-04B738DAD860}" type="presParOf" srcId="{3A48D46D-C92B-415C-BB0A-B324BC6BE1F3}" destId="{5DC7DB12-4F3A-4D60-8BB6-38DF15C09648}" srcOrd="0" destOrd="0" presId="urn:microsoft.com/office/officeart/2005/8/layout/hierarchy1"/>
    <dgm:cxn modelId="{DF9FB959-4DA7-4F16-8154-0973AC669FBB}" type="presParOf" srcId="{3A48D46D-C92B-415C-BB0A-B324BC6BE1F3}" destId="{53BF53E6-7D88-4E6B-8F1A-0E5714A3B051}" srcOrd="1" destOrd="0" presId="urn:microsoft.com/office/officeart/2005/8/layout/hierarchy1"/>
    <dgm:cxn modelId="{03DB5A70-53E3-4772-8B12-546B80093283}" type="presParOf" srcId="{53BF53E6-7D88-4E6B-8F1A-0E5714A3B051}" destId="{D3D2A10F-147E-4774-BF1B-3DE0BEDB9BB6}" srcOrd="0" destOrd="0" presId="urn:microsoft.com/office/officeart/2005/8/layout/hierarchy1"/>
    <dgm:cxn modelId="{42B9D3B1-93E5-45AA-A4B4-13BE20445C70}" type="presParOf" srcId="{D3D2A10F-147E-4774-BF1B-3DE0BEDB9BB6}" destId="{9B1137C7-F459-47FC-955F-3D3A86C8D389}" srcOrd="0" destOrd="0" presId="urn:microsoft.com/office/officeart/2005/8/layout/hierarchy1"/>
    <dgm:cxn modelId="{46AAFFDB-5D08-4F07-97B0-BDBFC5652824}" type="presParOf" srcId="{D3D2A10F-147E-4774-BF1B-3DE0BEDB9BB6}" destId="{DEB553AA-0DF6-4603-983A-0B4E00A9583B}" srcOrd="1" destOrd="0" presId="urn:microsoft.com/office/officeart/2005/8/layout/hierarchy1"/>
    <dgm:cxn modelId="{5B75001B-EE4C-4307-8261-2B9A53ABCF2B}" type="presParOf" srcId="{53BF53E6-7D88-4E6B-8F1A-0E5714A3B051}" destId="{2E2C985E-78BA-48D9-993B-12CAAA64E287}" srcOrd="1" destOrd="0" presId="urn:microsoft.com/office/officeart/2005/8/layout/hierarchy1"/>
    <dgm:cxn modelId="{D4B57A70-05F1-4045-95F8-D7047147E7D3}" type="presParOf" srcId="{3A48D46D-C92B-415C-BB0A-B324BC6BE1F3}" destId="{065328E9-076F-4A0E-B4A4-8245363EF8F5}" srcOrd="2" destOrd="0" presId="urn:microsoft.com/office/officeart/2005/8/layout/hierarchy1"/>
    <dgm:cxn modelId="{5FECDFC4-0070-4434-84F5-504019C25D10}" type="presParOf" srcId="{3A48D46D-C92B-415C-BB0A-B324BC6BE1F3}" destId="{741ACAD1-FD99-4DEA-AE57-083C3CF15BD7}" srcOrd="3" destOrd="0" presId="urn:microsoft.com/office/officeart/2005/8/layout/hierarchy1"/>
    <dgm:cxn modelId="{3975FDF6-1890-456F-A1AA-DB4CF6804A9F}" type="presParOf" srcId="{741ACAD1-FD99-4DEA-AE57-083C3CF15BD7}" destId="{4FBB47F9-2EF4-4EC1-9B33-395CF4485773}" srcOrd="0" destOrd="0" presId="urn:microsoft.com/office/officeart/2005/8/layout/hierarchy1"/>
    <dgm:cxn modelId="{6E3C96F5-0161-42C4-BC7F-C3CAF6AF6FD7}" type="presParOf" srcId="{4FBB47F9-2EF4-4EC1-9B33-395CF4485773}" destId="{123F7DB7-54C3-4F57-BBC5-F9FEC39878D4}" srcOrd="0" destOrd="0" presId="urn:microsoft.com/office/officeart/2005/8/layout/hierarchy1"/>
    <dgm:cxn modelId="{CF140395-BDD6-443D-921C-D57630B955E1}" type="presParOf" srcId="{4FBB47F9-2EF4-4EC1-9B33-395CF4485773}" destId="{0B3127EE-1E7C-4718-A76C-972ECCF60A6B}" srcOrd="1" destOrd="0" presId="urn:microsoft.com/office/officeart/2005/8/layout/hierarchy1"/>
    <dgm:cxn modelId="{DBFA9096-6A00-4C1B-86E2-8FDE11C58761}" type="presParOf" srcId="{741ACAD1-FD99-4DEA-AE57-083C3CF15BD7}" destId="{F17C8383-7315-4782-8A8A-39D71ECF80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DEB633-69AB-4C89-82A3-CD53430CC4D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9A28982-927C-4589-8835-A37875C191DE}">
      <dgm:prSet phldrT="[Текст]"/>
      <dgm:spPr/>
      <dgm:t>
        <a:bodyPr/>
        <a:lstStyle/>
        <a:p>
          <a:r>
            <a:rPr lang="kk-KZ" dirty="0" smtClean="0">
              <a:latin typeface="Arial" pitchFamily="34" charset="0"/>
              <a:cs typeface="Arial" pitchFamily="34" charset="0"/>
            </a:rPr>
            <a:t>Жыныссыз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908F06E7-0F55-473C-8F5C-5F0886B8D4C3}" type="parTrans" cxnId="{13687B76-7515-43BB-83DE-2B416EAF0AD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CBD5BDA-C833-4D8A-B2D9-5C0179AF6E3B}" type="sibTrans" cxnId="{13687B76-7515-43BB-83DE-2B416EAF0AD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98EA012-8E21-4CA8-B63E-E472B6436247}">
      <dgm:prSet phldrT="[Текст]"/>
      <dgm:spPr/>
      <dgm:t>
        <a:bodyPr/>
        <a:lstStyle/>
        <a:p>
          <a:r>
            <a:rPr lang="kk-KZ" dirty="0" smtClean="0">
              <a:latin typeface="Arial" pitchFamily="34" charset="0"/>
              <a:cs typeface="Arial" pitchFamily="34" charset="0"/>
            </a:rPr>
            <a:t>Жынысты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2FBFA7B-F8B7-4D5A-8BC8-17CFB08D64F5}" type="parTrans" cxnId="{9B3F129F-B3DC-457E-AE73-92B6244D32B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16C807E-E16B-493F-ACF4-D589DFDF2A87}" type="sibTrans" cxnId="{9B3F129F-B3DC-457E-AE73-92B6244D32B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6C5700A-D7EB-43B6-A5DC-97998DA4305E}" type="pres">
      <dgm:prSet presAssocID="{88DEB633-69AB-4C89-82A3-CD53430CC4D1}" presName="compositeShape" presStyleCnt="0">
        <dgm:presLayoutVars>
          <dgm:chMax val="7"/>
          <dgm:dir/>
          <dgm:resizeHandles val="exact"/>
        </dgm:presLayoutVars>
      </dgm:prSet>
      <dgm:spPr/>
    </dgm:pt>
    <dgm:pt modelId="{2DB63D81-1D9D-4B0C-8785-6CF9C60E31F6}" type="pres">
      <dgm:prSet presAssocID="{E9A28982-927C-4589-8835-A37875C191DE}" presName="circ1" presStyleLbl="vennNode1" presStyleIdx="0" presStyleCnt="2"/>
      <dgm:spPr/>
      <dgm:t>
        <a:bodyPr/>
        <a:lstStyle/>
        <a:p>
          <a:endParaRPr lang="ru-RU"/>
        </a:p>
      </dgm:t>
    </dgm:pt>
    <dgm:pt modelId="{9B78E3E3-9746-40DF-8CE7-881DB43903E2}" type="pres">
      <dgm:prSet presAssocID="{E9A28982-927C-4589-8835-A37875C191D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A1142-A8BB-4DD2-A2F3-BACA62848739}" type="pres">
      <dgm:prSet presAssocID="{E98EA012-8E21-4CA8-B63E-E472B6436247}" presName="circ2" presStyleLbl="vennNode1" presStyleIdx="1" presStyleCnt="2"/>
      <dgm:spPr/>
      <dgm:t>
        <a:bodyPr/>
        <a:lstStyle/>
        <a:p>
          <a:endParaRPr lang="ru-RU"/>
        </a:p>
      </dgm:t>
    </dgm:pt>
    <dgm:pt modelId="{06C0EB9D-D8D2-4436-A269-2EDDFD81D12A}" type="pres">
      <dgm:prSet presAssocID="{E98EA012-8E21-4CA8-B63E-E472B643624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D1204D-B178-46CD-AFE5-CDF6F49E5D10}" type="presOf" srcId="{E98EA012-8E21-4CA8-B63E-E472B6436247}" destId="{06C0EB9D-D8D2-4436-A269-2EDDFD81D12A}" srcOrd="1" destOrd="0" presId="urn:microsoft.com/office/officeart/2005/8/layout/venn1"/>
    <dgm:cxn modelId="{9B3F129F-B3DC-457E-AE73-92B6244D32B1}" srcId="{88DEB633-69AB-4C89-82A3-CD53430CC4D1}" destId="{E98EA012-8E21-4CA8-B63E-E472B6436247}" srcOrd="1" destOrd="0" parTransId="{C2FBFA7B-F8B7-4D5A-8BC8-17CFB08D64F5}" sibTransId="{416C807E-E16B-493F-ACF4-D589DFDF2A87}"/>
    <dgm:cxn modelId="{B0DD80D0-C7AA-4EEB-9973-DB8293B0A6C3}" type="presOf" srcId="{E9A28982-927C-4589-8835-A37875C191DE}" destId="{9B78E3E3-9746-40DF-8CE7-881DB43903E2}" srcOrd="1" destOrd="0" presId="urn:microsoft.com/office/officeart/2005/8/layout/venn1"/>
    <dgm:cxn modelId="{90B8E860-58AF-4FB5-A4FC-DCEE4A263E97}" type="presOf" srcId="{E98EA012-8E21-4CA8-B63E-E472B6436247}" destId="{353A1142-A8BB-4DD2-A2F3-BACA62848739}" srcOrd="0" destOrd="0" presId="urn:microsoft.com/office/officeart/2005/8/layout/venn1"/>
    <dgm:cxn modelId="{B65BF73B-6039-4B9B-94FD-939AEBD5CAD2}" type="presOf" srcId="{88DEB633-69AB-4C89-82A3-CD53430CC4D1}" destId="{C6C5700A-D7EB-43B6-A5DC-97998DA4305E}" srcOrd="0" destOrd="0" presId="urn:microsoft.com/office/officeart/2005/8/layout/venn1"/>
    <dgm:cxn modelId="{13687B76-7515-43BB-83DE-2B416EAF0ADC}" srcId="{88DEB633-69AB-4C89-82A3-CD53430CC4D1}" destId="{E9A28982-927C-4589-8835-A37875C191DE}" srcOrd="0" destOrd="0" parTransId="{908F06E7-0F55-473C-8F5C-5F0886B8D4C3}" sibTransId="{8CBD5BDA-C833-4D8A-B2D9-5C0179AF6E3B}"/>
    <dgm:cxn modelId="{937BE869-ED50-4111-90C9-9796D02040F1}" type="presOf" srcId="{E9A28982-927C-4589-8835-A37875C191DE}" destId="{2DB63D81-1D9D-4B0C-8785-6CF9C60E31F6}" srcOrd="0" destOrd="0" presId="urn:microsoft.com/office/officeart/2005/8/layout/venn1"/>
    <dgm:cxn modelId="{BB6D063C-3806-4454-96B1-C74E72225BEB}" type="presParOf" srcId="{C6C5700A-D7EB-43B6-A5DC-97998DA4305E}" destId="{2DB63D81-1D9D-4B0C-8785-6CF9C60E31F6}" srcOrd="0" destOrd="0" presId="urn:microsoft.com/office/officeart/2005/8/layout/venn1"/>
    <dgm:cxn modelId="{574ADB12-63F9-4B94-9333-9D6541EC592C}" type="presParOf" srcId="{C6C5700A-D7EB-43B6-A5DC-97998DA4305E}" destId="{9B78E3E3-9746-40DF-8CE7-881DB43903E2}" srcOrd="1" destOrd="0" presId="urn:microsoft.com/office/officeart/2005/8/layout/venn1"/>
    <dgm:cxn modelId="{835512C3-1234-4906-9639-14C0EFE83110}" type="presParOf" srcId="{C6C5700A-D7EB-43B6-A5DC-97998DA4305E}" destId="{353A1142-A8BB-4DD2-A2F3-BACA62848739}" srcOrd="2" destOrd="0" presId="urn:microsoft.com/office/officeart/2005/8/layout/venn1"/>
    <dgm:cxn modelId="{024F0326-8266-40B6-BDA2-971A13CC2FA5}" type="presParOf" srcId="{C6C5700A-D7EB-43B6-A5DC-97998DA4305E}" destId="{06C0EB9D-D8D2-4436-A269-2EDDFD81D12A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328E9-076F-4A0E-B4A4-8245363EF8F5}">
      <dsp:nvSpPr>
        <dsp:cNvPr id="0" name=""/>
        <dsp:cNvSpPr/>
      </dsp:nvSpPr>
      <dsp:spPr>
        <a:xfrm>
          <a:off x="4149424" y="1148416"/>
          <a:ext cx="1071852" cy="330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906"/>
              </a:lnTo>
              <a:lnTo>
                <a:pt x="1071852" y="224906"/>
              </a:lnTo>
              <a:lnTo>
                <a:pt x="1071852" y="3300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7DB12-4F3A-4D60-8BB6-38DF15C09648}">
      <dsp:nvSpPr>
        <dsp:cNvPr id="0" name=""/>
        <dsp:cNvSpPr/>
      </dsp:nvSpPr>
      <dsp:spPr>
        <a:xfrm>
          <a:off x="3119377" y="1148416"/>
          <a:ext cx="1030047" cy="330030"/>
        </a:xfrm>
        <a:custGeom>
          <a:avLst/>
          <a:gdLst/>
          <a:ahLst/>
          <a:cxnLst/>
          <a:rect l="0" t="0" r="0" b="0"/>
          <a:pathLst>
            <a:path>
              <a:moveTo>
                <a:pt x="1030047" y="0"/>
              </a:moveTo>
              <a:lnTo>
                <a:pt x="1030047" y="224906"/>
              </a:lnTo>
              <a:lnTo>
                <a:pt x="0" y="224906"/>
              </a:lnTo>
              <a:lnTo>
                <a:pt x="0" y="3300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B6C4C6-4142-4BF5-A6E5-3481984FE3BB}">
      <dsp:nvSpPr>
        <dsp:cNvPr id="0" name=""/>
        <dsp:cNvSpPr/>
      </dsp:nvSpPr>
      <dsp:spPr>
        <a:xfrm>
          <a:off x="2942841" y="1221"/>
          <a:ext cx="2413166" cy="1147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CDD70-83F7-4ACB-9B7C-AAF9578B956F}">
      <dsp:nvSpPr>
        <dsp:cNvPr id="0" name=""/>
        <dsp:cNvSpPr/>
      </dsp:nvSpPr>
      <dsp:spPr>
        <a:xfrm>
          <a:off x="3068927" y="121003"/>
          <a:ext cx="2413166" cy="1147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/>
            <a:t>Ағзалардың көбею жолдары</a:t>
          </a:r>
          <a:endParaRPr lang="en-US" sz="2400" kern="1200" dirty="0"/>
        </a:p>
      </dsp:txBody>
      <dsp:txXfrm>
        <a:off x="3102527" y="154603"/>
        <a:ext cx="2345966" cy="1079995"/>
      </dsp:txXfrm>
    </dsp:sp>
    <dsp:sp modelId="{9B1137C7-F459-47FC-955F-3D3A86C8D389}">
      <dsp:nvSpPr>
        <dsp:cNvPr id="0" name=""/>
        <dsp:cNvSpPr/>
      </dsp:nvSpPr>
      <dsp:spPr>
        <a:xfrm>
          <a:off x="2173610" y="1478446"/>
          <a:ext cx="1891533" cy="720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553AA-0DF6-4603-983A-0B4E00A9583B}">
      <dsp:nvSpPr>
        <dsp:cNvPr id="0" name=""/>
        <dsp:cNvSpPr/>
      </dsp:nvSpPr>
      <dsp:spPr>
        <a:xfrm>
          <a:off x="2299696" y="1598228"/>
          <a:ext cx="1891533" cy="720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/>
            <a:t>?</a:t>
          </a:r>
          <a:endParaRPr lang="en-US" sz="2400" kern="1200" dirty="0"/>
        </a:p>
      </dsp:txBody>
      <dsp:txXfrm>
        <a:off x="2320801" y="1619333"/>
        <a:ext cx="1849323" cy="678371"/>
      </dsp:txXfrm>
    </dsp:sp>
    <dsp:sp modelId="{123F7DB7-54C3-4F57-BBC5-F9FEC39878D4}">
      <dsp:nvSpPr>
        <dsp:cNvPr id="0" name=""/>
        <dsp:cNvSpPr/>
      </dsp:nvSpPr>
      <dsp:spPr>
        <a:xfrm>
          <a:off x="4317316" y="1478446"/>
          <a:ext cx="1807923" cy="720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127EE-1E7C-4718-A76C-972ECCF60A6B}">
      <dsp:nvSpPr>
        <dsp:cNvPr id="0" name=""/>
        <dsp:cNvSpPr/>
      </dsp:nvSpPr>
      <dsp:spPr>
        <a:xfrm>
          <a:off x="4443402" y="1598228"/>
          <a:ext cx="1807923" cy="720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/>
            <a:t>?</a:t>
          </a:r>
          <a:endParaRPr lang="en-US" sz="2400" kern="1200" dirty="0"/>
        </a:p>
      </dsp:txBody>
      <dsp:txXfrm>
        <a:off x="4464507" y="1619333"/>
        <a:ext cx="1765713" cy="678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DEB5-9D20-4DBC-9E95-193F56A37E45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A78D-46C2-4024-92FD-61249F602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9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DEB5-9D20-4DBC-9E95-193F56A37E45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A78D-46C2-4024-92FD-61249F602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6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DEB5-9D20-4DBC-9E95-193F56A37E45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A78D-46C2-4024-92FD-61249F602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61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694E-B4BF-48FE-9C30-E9E8534B73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3576-8103-4E7D-BB94-7556645D1EF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12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694E-B4BF-48FE-9C30-E9E8534B73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3576-8103-4E7D-BB94-7556645D1EF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68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694E-B4BF-48FE-9C30-E9E8534B73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3576-8103-4E7D-BB94-7556645D1EF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38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694E-B4BF-48FE-9C30-E9E8534B73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3576-8103-4E7D-BB94-7556645D1EF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774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694E-B4BF-48FE-9C30-E9E8534B73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3576-8103-4E7D-BB94-7556645D1EF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9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694E-B4BF-48FE-9C30-E9E8534B73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3576-8103-4E7D-BB94-7556645D1EF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14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694E-B4BF-48FE-9C30-E9E8534B73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3576-8103-4E7D-BB94-7556645D1EF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39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694E-B4BF-48FE-9C30-E9E8534B73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3576-8103-4E7D-BB94-7556645D1EF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9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DEB5-9D20-4DBC-9E95-193F56A37E45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A78D-46C2-4024-92FD-61249F602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15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694E-B4BF-48FE-9C30-E9E8534B73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3576-8103-4E7D-BB94-7556645D1EF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29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694E-B4BF-48FE-9C30-E9E8534B73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3576-8103-4E7D-BB94-7556645D1EF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84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694E-B4BF-48FE-9C30-E9E8534B73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3576-8103-4E7D-BB94-7556645D1EF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3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694E-B4BF-48FE-9C30-E9E8534B73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3576-8103-4E7D-BB94-7556645D1EF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59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694E-B4BF-48FE-9C30-E9E8534B73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3576-8103-4E7D-BB94-7556645D1EF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9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694E-B4BF-48FE-9C30-E9E8534B73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3576-8103-4E7D-BB94-7556645D1EF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07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694E-B4BF-48FE-9C30-E9E8534B73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3576-8103-4E7D-BB94-7556645D1EF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71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694E-B4BF-48FE-9C30-E9E8534B73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3576-8103-4E7D-BB94-7556645D1EF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242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694E-B4BF-48FE-9C30-E9E8534B73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3576-8103-4E7D-BB94-7556645D1EF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7349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694E-B4BF-48FE-9C30-E9E8534B73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3576-8103-4E7D-BB94-7556645D1EF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8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DEB5-9D20-4DBC-9E95-193F56A37E45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A78D-46C2-4024-92FD-61249F602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149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694E-B4BF-48FE-9C30-E9E8534B73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3576-8103-4E7D-BB94-7556645D1EF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07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694E-B4BF-48FE-9C30-E9E8534B73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3576-8103-4E7D-BB94-7556645D1EF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24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694E-B4BF-48FE-9C30-E9E8534B73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3576-8103-4E7D-BB94-7556645D1EF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60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694E-B4BF-48FE-9C30-E9E8534B73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3576-8103-4E7D-BB94-7556645D1EF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537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3AB8-BD95-48DC-9F19-AD908C5BE5B0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C4B-25A5-4524-8C01-88EA00A6739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176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3AB8-BD95-48DC-9F19-AD908C5BE5B0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C4B-25A5-4524-8C01-88EA00A6739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854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3AB8-BD95-48DC-9F19-AD908C5BE5B0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C4B-25A5-4524-8C01-88EA00A6739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817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3AB8-BD95-48DC-9F19-AD908C5BE5B0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C4B-25A5-4524-8C01-88EA00A6739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473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3AB8-BD95-48DC-9F19-AD908C5BE5B0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C4B-25A5-4524-8C01-88EA00A6739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739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3AB8-BD95-48DC-9F19-AD908C5BE5B0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C4B-25A5-4524-8C01-88EA00A6739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4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DEB5-9D20-4DBC-9E95-193F56A37E45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A78D-46C2-4024-92FD-61249F602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76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3AB8-BD95-48DC-9F19-AD908C5BE5B0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C4B-25A5-4524-8C01-88EA00A6739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771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3AB8-BD95-48DC-9F19-AD908C5BE5B0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C4B-25A5-4524-8C01-88EA00A6739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028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3AB8-BD95-48DC-9F19-AD908C5BE5B0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C4B-25A5-4524-8C01-88EA00A6739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772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3AB8-BD95-48DC-9F19-AD908C5BE5B0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C4B-25A5-4524-8C01-88EA00A6739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63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3AB8-BD95-48DC-9F19-AD908C5BE5B0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C4B-25A5-4524-8C01-88EA00A6739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99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3AB8-BD95-48DC-9F19-AD908C5BE5B0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C4B-25A5-4524-8C01-88EA00A6739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4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3AB8-BD95-48DC-9F19-AD908C5BE5B0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C4B-25A5-4524-8C01-88EA00A6739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162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3AB8-BD95-48DC-9F19-AD908C5BE5B0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C4B-25A5-4524-8C01-88EA00A6739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690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3AB8-BD95-48DC-9F19-AD908C5BE5B0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C4B-25A5-4524-8C01-88EA00A6739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411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3AB8-BD95-48DC-9F19-AD908C5BE5B0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C4B-25A5-4524-8C01-88EA00A6739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4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DEB5-9D20-4DBC-9E95-193F56A37E45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A78D-46C2-4024-92FD-61249F602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173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3AB8-BD95-48DC-9F19-AD908C5BE5B0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C4B-25A5-4524-8C01-88EA00A6739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626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3AB8-BD95-48DC-9F19-AD908C5BE5B0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C4B-25A5-4524-8C01-88EA00A6739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078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3AB8-BD95-48DC-9F19-AD908C5BE5B0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C4B-25A5-4524-8C01-88EA00A6739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731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3AB8-BD95-48DC-9F19-AD908C5BE5B0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C4B-25A5-4524-8C01-88EA00A6739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839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3AB8-BD95-48DC-9F19-AD908C5BE5B0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C4B-25A5-4524-8C01-88EA00A6739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9030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3AB8-BD95-48DC-9F19-AD908C5BE5B0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C4B-25A5-4524-8C01-88EA00A6739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2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DEB5-9D20-4DBC-9E95-193F56A37E45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A78D-46C2-4024-92FD-61249F602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5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DEB5-9D20-4DBC-9E95-193F56A37E45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A78D-46C2-4024-92FD-61249F602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8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DEB5-9D20-4DBC-9E95-193F56A37E45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A78D-46C2-4024-92FD-61249F602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5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DEB5-9D20-4DBC-9E95-193F56A37E45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A78D-46C2-4024-92FD-61249F602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5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BDEB5-9D20-4DBC-9E95-193F56A37E45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6A78D-46C2-4024-92FD-61249F602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0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E694E-B4BF-48FE-9C30-E9E8534B73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23576-8103-4E7D-BB94-7556645D1EF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E694E-B4BF-48FE-9C30-E9E8534B73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23576-8103-4E7D-BB94-7556645D1EF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9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F3AB8-BD95-48DC-9F19-AD908C5BE5B0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DC4B-25A5-4524-8C01-88EA00A6739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7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F3AB8-BD95-48DC-9F19-AD908C5BE5B0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02/04/2020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DC4B-25A5-4524-8C01-88EA00A6739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5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0320"/>
            <a:ext cx="8229600" cy="1143000"/>
          </a:xfrm>
        </p:spPr>
        <p:txBody>
          <a:bodyPr>
            <a:noAutofit/>
          </a:bodyPr>
          <a:lstStyle/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 </a:t>
            </a:r>
            <a:b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Митоз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мейоздың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Жануарлардың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көбею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429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мақсаттары: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тіршілігіндегі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митоз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мейоздың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көбею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323528"/>
            <a:ext cx="8229600" cy="1556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 : 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algn="l"/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Пән: 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  <a:p>
            <a:pPr algn="l"/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 : 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көбею</a:t>
            </a:r>
            <a:b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80" y="703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Arial" pitchFamily="34" charset="0"/>
                <a:cs typeface="Arial" pitchFamily="34" charset="0"/>
              </a:rPr>
              <a:t>Жыныссыз және жынысты  көбею жолдарын салыстырыңыз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34756771"/>
              </p:ext>
            </p:extLst>
          </p:nvPr>
        </p:nvGraphicFramePr>
        <p:xfrm>
          <a:off x="251520" y="1397000"/>
          <a:ext cx="864096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97067"/>
            <a:ext cx="8229600" cy="412909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79" y="92076"/>
            <a:ext cx="2250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 тапсырмасы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69867022"/>
              </p:ext>
            </p:extLst>
          </p:nvPr>
        </p:nvGraphicFramePr>
        <p:xfrm>
          <a:off x="0" y="188640"/>
          <a:ext cx="8424936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51520" y="2655064"/>
            <a:ext cx="3469107" cy="504056"/>
          </a:xfrm>
        </p:spPr>
        <p:txBody>
          <a:bodyPr>
            <a:noAutofit/>
          </a:bodyPr>
          <a:lstStyle/>
          <a:p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Жыныссыз көбею жолдары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3789040"/>
            <a:ext cx="4032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Бинарлы бөліну немесе амитоз: 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амеба, бактериялар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Бүршіктену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гидра, өсімдіктер, ашытқы саңырауқұлағы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 көбею: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тамырсабақ, түйнек, жапырақ, өркен арқылы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өсімдіктерде,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мицелий арқылы - саңырауқұлақтарда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2877213"/>
            <a:ext cx="3191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Көбеюдің екінші  түрі қандай?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7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 бөліну-амитоз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blgy.ru/images/biology7/pic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5976664" cy="38164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88224" y="5949280"/>
            <a:ext cx="2245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Бактерияның бөлінуі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5013176"/>
            <a:ext cx="3974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Амеба мен жасыл эвгленаның бөлінуі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://900igr.net/datai/biologija/Formy-razmnozhenija/0003-003-Formy-bespologo-razmnozhenij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844824"/>
            <a:ext cx="2489831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ages.myshared.ru/1094836/slide_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9" t="49619" r="25346" b="-1"/>
          <a:stretch/>
        </p:blipFill>
        <p:spPr bwMode="auto">
          <a:xfrm>
            <a:off x="323528" y="692696"/>
            <a:ext cx="2571811" cy="194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1402"/>
            <a:ext cx="1825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МИТОЗ</a:t>
            </a:r>
          </a:p>
          <a:p>
            <a:r>
              <a:rPr lang="kk-KZ" sz="32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174512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Өсу – жасушалардың көлемі мен салмағының үлкеюі</a:t>
            </a:r>
          </a:p>
          <a:p>
            <a:endParaRPr lang="kk-KZ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 – жасушалардың жасының өзгеруі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 descr="http://blgy.ru/images/biology6v/pic1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298" y="901932"/>
            <a:ext cx="3101174" cy="173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1352019"/>
              </p:ext>
            </p:extLst>
          </p:nvPr>
        </p:nvGraphicFramePr>
        <p:xfrm>
          <a:off x="179512" y="2656909"/>
          <a:ext cx="8964488" cy="4368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8493">
                  <a:extLst>
                    <a:ext uri="{9D8B030D-6E8A-4147-A177-3AD203B41FA5}">
                      <a16:colId xmlns:a16="http://schemas.microsoft.com/office/drawing/2014/main" xmlns="" val="3113742900"/>
                    </a:ext>
                  </a:extLst>
                </a:gridCol>
                <a:gridCol w="225995">
                  <a:extLst>
                    <a:ext uri="{9D8B030D-6E8A-4147-A177-3AD203B41FA5}">
                      <a16:colId xmlns:a16="http://schemas.microsoft.com/office/drawing/2014/main" xmlns="" val="2394969051"/>
                    </a:ext>
                  </a:extLst>
                </a:gridCol>
              </a:tblGrid>
              <a:tr h="341994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Митоздың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биологиялық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маңызы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682900"/>
                  </a:ext>
                </a:extLst>
              </a:tr>
              <a:tr h="3742465"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kk-KZ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Өсу.</a:t>
                      </a:r>
                      <a:r>
                        <a:rPr lang="kk-KZ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Жасушалардың митоздық  бөлінуі нәтижесінде дене жасушаларының саны артады. Сондықтан көпжасушалы ағзалар өседі. </a:t>
                      </a:r>
                      <a:endParaRPr lang="ru-RU" sz="14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lvl="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kk-KZ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Жасушалардың жаңаруы</a:t>
                      </a:r>
                      <a:r>
                        <a:rPr lang="kk-KZ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.  Жасушаларының митоздың бөлінуі арқылы өлген немесе жойылған жасушалар қалпына келеді. Мысалы, тері жарақаты кезінде</a:t>
                      </a:r>
                      <a:endParaRPr lang="ru-RU" sz="14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lvl="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kk-KZ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Регенерация.</a:t>
                      </a:r>
                      <a:r>
                        <a:rPr lang="kk-KZ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Кейбір жануарлар өздерін қорғау үшін дене бөлімдерін үзіп тастай алады, мысалы шаянтәрізділер аяқтарын, теңіз жұлдызы өзінің бір бөлігін, кесіртке құйрығын тастайды. Осы дене бөліктері жасушалардың митоздық бөлінуі арқылы қалпына келеді.</a:t>
                      </a:r>
                      <a:endParaRPr lang="ru-RU" sz="14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lvl="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kk-KZ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Генетикалық тұрақтылық.</a:t>
                      </a:r>
                      <a:r>
                        <a:rPr lang="kk-KZ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Митоз нәтижесінде хромосома </a:t>
                      </a:r>
                      <a:r>
                        <a:rPr lang="kk-KZ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саны бірдей  екі  ядро пайда болады. Бұл жасушалар ата-анасының  ДНҚ- сының көшірілуі нәтижесінде пайда болғандықтан генетикалық ақпараттары бірдей, яғни түзілген жасушаларда генетикалық тұрғыдан ешқандай өзгеріс болмайды. Генетикалық тұрақтылықты сақтау мүмкін болады. </a:t>
                      </a:r>
                      <a:endParaRPr lang="ru-RU" sz="14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lvl="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kk-KZ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Жыныссыз көбею.</a:t>
                      </a:r>
                      <a:r>
                        <a:rPr lang="kk-KZ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Жыныссыз көбею кез-келген ата-ананың біреуінің  жасушаларының митоздық  бөлінуінің нәтижесінде ұрпақ беруі. Бұл қарапайым біржасушалыларда жүрілетін көбею түрі.</a:t>
                      </a:r>
                      <a:endParaRPr lang="ru-RU" sz="14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7690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15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03info.com/wp-content/uploads/2015/04/starost-vozrast-ro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56097"/>
            <a:ext cx="877915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7" y="292755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Митоз-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генетикалық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тұрғыдан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хромосомалық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аналық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жасушамен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бірдей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диплоидты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еншілес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жасушаның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түзілуі</a:t>
            </a:r>
            <a:r>
              <a:rPr lang="ru-RU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30624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Мейоз 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867328" cy="504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Жыныс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жасушаларының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жолы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Хромосоманың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диплоидты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гаплоидты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Гаметаның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түзілуі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-мейоз</a:t>
            </a:r>
            <a:endParaRPr lang="en-C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814" y="2780928"/>
            <a:ext cx="5872708" cy="381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453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Диплоид және гаплоид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2"/>
          <a:stretch/>
        </p:blipFill>
        <p:spPr bwMode="auto">
          <a:xfrm>
            <a:off x="1599384" y="1164937"/>
            <a:ext cx="5852936" cy="461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97560" y="5823068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kk-KZ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итоз                 мейоз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5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32627"/>
            <a:ext cx="8676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 жануарлардағы хромосома санының диплоидты жиынтығын гаплоидты жиынтығын жаса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462745"/>
              </p:ext>
            </p:extLst>
          </p:nvPr>
        </p:nvGraphicFramePr>
        <p:xfrm>
          <a:off x="463132" y="1086735"/>
          <a:ext cx="8280920" cy="5623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00065"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Жануарлар 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хромосома саны</a:t>
                      </a:r>
                      <a:endParaRPr lang="ru-RU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5423">
                <a:tc>
                  <a:txBody>
                    <a:bodyPr/>
                    <a:lstStyle/>
                    <a:p>
                      <a:r>
                        <a:rPr lang="kk-KZ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5423"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Тарақан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5423"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Бөлме шыбыны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5423"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Сазан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5423"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Көгершін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5423"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Шимпанзе 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5423"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Адам 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5423">
                <a:tc>
                  <a:txBody>
                    <a:bodyPr/>
                    <a:lstStyle/>
                    <a:p>
                      <a:r>
                        <a:rPr lang="kk-KZ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Малярия</a:t>
                      </a:r>
                      <a:r>
                        <a:rPr lang="kk-KZ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плазмодиі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3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kk-KZ" altLang="ru-RU" i="1" dirty="0" err="1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Гидраның</a:t>
            </a:r>
            <a:r>
              <a:rPr lang="kk-KZ" altLang="ru-RU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жынысты жолмен </a:t>
            </a:r>
            <a:r>
              <a:rPr lang="kk-KZ" altLang="ru-RU" i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көбеюі</a:t>
            </a:r>
            <a:r>
              <a:rPr lang="kk-KZ" alt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alt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28319" r="25427" b="49976"/>
          <a:stretch>
            <a:fillRect/>
          </a:stretch>
        </p:blipFill>
        <p:spPr bwMode="auto">
          <a:xfrm>
            <a:off x="122318" y="1058211"/>
            <a:ext cx="8712968" cy="214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62034" y="2366575"/>
            <a:ext cx="2199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idx="1"/>
          </p:nvPr>
        </p:nvSpPr>
        <p:spPr>
          <a:xfrm>
            <a:off x="588918" y="3356992"/>
            <a:ext cx="8229600" cy="1180728"/>
          </a:xfrm>
        </p:spPr>
        <p:txBody>
          <a:bodyPr>
            <a:normAutofit fontScale="90000" lnSpcReduction="20000"/>
          </a:bodyPr>
          <a:lstStyle/>
          <a:p>
            <a:pPr lvl="0"/>
            <a:r>
              <a:rPr lang="kk-KZ" alt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Гидраның</a:t>
            </a:r>
            <a:r>
              <a:rPr lang="kk-KZ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жыныссыз жолмен бүршіктеніп көбеюі</a:t>
            </a:r>
            <a:r>
              <a:rPr lang="kk-KZ" altLang="ru-RU" sz="6000" dirty="0">
                <a:latin typeface="Arial" pitchFamily="34" charset="0"/>
                <a:cs typeface="Arial" pitchFamily="34" charset="0"/>
              </a:rPr>
              <a:t/>
            </a:r>
            <a:br>
              <a:rPr lang="kk-KZ" altLang="ru-RU" sz="6000" dirty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9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1" t="21074" r="24997" b="53513"/>
          <a:stretch>
            <a:fillRect/>
          </a:stretch>
        </p:blipFill>
        <p:spPr bwMode="auto">
          <a:xfrm>
            <a:off x="2843808" y="4055800"/>
            <a:ext cx="4089727" cy="233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11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328</Words>
  <Application>Microsoft Office PowerPoint</Application>
  <PresentationFormat>Экран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Office Theme</vt:lpstr>
      <vt:lpstr>2_Office Theme</vt:lpstr>
      <vt:lpstr>3_Office Theme</vt:lpstr>
      <vt:lpstr>5_Office Theme</vt:lpstr>
      <vt:lpstr>6_Office Theme</vt:lpstr>
      <vt:lpstr>Сабақтың тақырыбы:  Митоз бен мейоздың биологиялық маңызы.  Жануарлардың көбею түрлері. </vt:lpstr>
      <vt:lpstr>Жыныссыз көбею жолдары</vt:lpstr>
      <vt:lpstr>Қарапайым бөліну-амитоз</vt:lpstr>
      <vt:lpstr>Презентация PowerPoint</vt:lpstr>
      <vt:lpstr>Презентация PowerPoint</vt:lpstr>
      <vt:lpstr>Мейоз </vt:lpstr>
      <vt:lpstr>Диплоид және гаплоид</vt:lpstr>
      <vt:lpstr>Презентация PowerPoint</vt:lpstr>
      <vt:lpstr>Гидраның жынысты жолмен көбеюі </vt:lpstr>
      <vt:lpstr>Жыныссыз және жынысты  көбею жолдарын салыстырыңыз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Reproduction</dc:title>
  <dc:creator>Пользователь</dc:creator>
  <cp:lastModifiedBy>Зауре</cp:lastModifiedBy>
  <cp:revision>40</cp:revision>
  <dcterms:created xsi:type="dcterms:W3CDTF">2016-02-16T06:57:03Z</dcterms:created>
  <dcterms:modified xsi:type="dcterms:W3CDTF">2020-04-02T03:38:35Z</dcterms:modified>
</cp:coreProperties>
</file>