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8FDEE-C660-496F-8B41-A29E11163CC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91A343-9140-468C-A742-F31856DE6423}">
      <dgm:prSet phldrT="[Text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Эмбрионалдық даму кезеңдері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35178D-A27F-41B4-9506-B86BEEEE1C11}" type="parTrans" cxnId="{16D93C49-F8DF-43FA-B242-76F08F8B8096}">
      <dgm:prSet/>
      <dgm:spPr/>
      <dgm:t>
        <a:bodyPr/>
        <a:lstStyle/>
        <a:p>
          <a:endParaRPr lang="en-US"/>
        </a:p>
      </dgm:t>
    </dgm:pt>
    <dgm:pt modelId="{833ECADC-111A-4405-9D01-F28503178E5B}" type="sibTrans" cxnId="{16D93C49-F8DF-43FA-B242-76F08F8B8096}">
      <dgm:prSet/>
      <dgm:spPr/>
      <dgm:t>
        <a:bodyPr/>
        <a:lstStyle/>
        <a:p>
          <a:endParaRPr lang="en-US"/>
        </a:p>
      </dgm:t>
    </dgm:pt>
    <dgm:pt modelId="{8AB5231F-CA19-4BBA-B4E5-51A9B8E11725}">
      <dgm:prSet phldrT="[Text]"/>
      <dgm:spPr/>
      <dgm:t>
        <a:bodyPr/>
        <a:lstStyle/>
        <a:p>
          <a:r>
            <a:rPr lang="kk-KZ" dirty="0" smtClean="0"/>
            <a:t>?</a:t>
          </a:r>
          <a:endParaRPr lang="en-US" dirty="0"/>
        </a:p>
      </dgm:t>
    </dgm:pt>
    <dgm:pt modelId="{DEC0AFD6-FC53-436B-974B-806BC46F2004}" type="parTrans" cxnId="{D02E3E60-B0FB-49E4-9066-0D0C79730B34}">
      <dgm:prSet/>
      <dgm:spPr/>
      <dgm:t>
        <a:bodyPr/>
        <a:lstStyle/>
        <a:p>
          <a:endParaRPr lang="en-US"/>
        </a:p>
      </dgm:t>
    </dgm:pt>
    <dgm:pt modelId="{7157982C-8D25-46FC-9123-760D2C7CDF21}" type="sibTrans" cxnId="{D02E3E60-B0FB-49E4-9066-0D0C79730B34}">
      <dgm:prSet/>
      <dgm:spPr/>
      <dgm:t>
        <a:bodyPr/>
        <a:lstStyle/>
        <a:p>
          <a:endParaRPr lang="en-US"/>
        </a:p>
      </dgm:t>
    </dgm:pt>
    <dgm:pt modelId="{2A5CA948-034F-4122-8720-8DB6F06F4C89}">
      <dgm:prSet phldrT="[Text]"/>
      <dgm:spPr/>
      <dgm:t>
        <a:bodyPr/>
        <a:lstStyle/>
        <a:p>
          <a:r>
            <a:rPr lang="kk-KZ" dirty="0" smtClean="0"/>
            <a:t>?</a:t>
          </a:r>
          <a:endParaRPr lang="en-US" dirty="0"/>
        </a:p>
      </dgm:t>
    </dgm:pt>
    <dgm:pt modelId="{7AC2D4A7-A140-446F-AE41-BE830307312F}" type="parTrans" cxnId="{768BF6E5-70CE-4776-9410-31D1B9D9B794}">
      <dgm:prSet/>
      <dgm:spPr/>
      <dgm:t>
        <a:bodyPr/>
        <a:lstStyle/>
        <a:p>
          <a:endParaRPr lang="en-US"/>
        </a:p>
      </dgm:t>
    </dgm:pt>
    <dgm:pt modelId="{A5B6DF92-8036-4C4E-B918-A223C17906D8}" type="sibTrans" cxnId="{768BF6E5-70CE-4776-9410-31D1B9D9B794}">
      <dgm:prSet/>
      <dgm:spPr/>
      <dgm:t>
        <a:bodyPr/>
        <a:lstStyle/>
        <a:p>
          <a:endParaRPr lang="en-US"/>
        </a:p>
      </dgm:t>
    </dgm:pt>
    <dgm:pt modelId="{B59B5D13-FDB7-4A54-A5DA-9F0D011B8258}">
      <dgm:prSet phldrT="[Text]"/>
      <dgm:spPr/>
      <dgm:t>
        <a:bodyPr/>
        <a:lstStyle/>
        <a:p>
          <a:r>
            <a:rPr lang="kk-KZ" dirty="0" smtClean="0"/>
            <a:t>?</a:t>
          </a:r>
          <a:endParaRPr lang="en-US" dirty="0"/>
        </a:p>
      </dgm:t>
    </dgm:pt>
    <dgm:pt modelId="{E5881F1D-76AF-4EF6-8B3B-9D7C3F395D1B}" type="parTrans" cxnId="{1482FC8E-DD24-48AD-A1D8-E1452E43A024}">
      <dgm:prSet/>
      <dgm:spPr/>
      <dgm:t>
        <a:bodyPr/>
        <a:lstStyle/>
        <a:p>
          <a:endParaRPr lang="ru-RU"/>
        </a:p>
      </dgm:t>
    </dgm:pt>
    <dgm:pt modelId="{55E143BD-E319-4C3B-9A4A-CBF56B2F985F}" type="sibTrans" cxnId="{1482FC8E-DD24-48AD-A1D8-E1452E43A024}">
      <dgm:prSet/>
      <dgm:spPr/>
      <dgm:t>
        <a:bodyPr/>
        <a:lstStyle/>
        <a:p>
          <a:endParaRPr lang="ru-RU"/>
        </a:p>
      </dgm:t>
    </dgm:pt>
    <dgm:pt modelId="{5FACFF31-6FCE-4992-BF9B-D434D87B466D}" type="pres">
      <dgm:prSet presAssocID="{1AE8FDEE-C660-496F-8B41-A29E11163C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CB636F-C41A-457C-9D6C-5A05CBCC1B74}" type="pres">
      <dgm:prSet presAssocID="{CE91A343-9140-468C-A742-F31856DE6423}" presName="hierRoot1" presStyleCnt="0"/>
      <dgm:spPr/>
    </dgm:pt>
    <dgm:pt modelId="{1CBA5DB0-6EAF-4108-853E-770AF052C699}" type="pres">
      <dgm:prSet presAssocID="{CE91A343-9140-468C-A742-F31856DE6423}" presName="composite" presStyleCnt="0"/>
      <dgm:spPr/>
    </dgm:pt>
    <dgm:pt modelId="{A2B6C4C6-4142-4BF5-A6E5-3481984FE3BB}" type="pres">
      <dgm:prSet presAssocID="{CE91A343-9140-468C-A742-F31856DE6423}" presName="background" presStyleLbl="node0" presStyleIdx="0" presStyleCnt="1"/>
      <dgm:spPr/>
    </dgm:pt>
    <dgm:pt modelId="{BC3CDD70-83F7-4ACB-9B7C-AAF9578B956F}" type="pres">
      <dgm:prSet presAssocID="{CE91A343-9140-468C-A742-F31856DE6423}" presName="text" presStyleLbl="fgAcc0" presStyleIdx="0" presStyleCnt="1" custScaleX="212656" custScaleY="1592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48D46D-C92B-415C-BB0A-B324BC6BE1F3}" type="pres">
      <dgm:prSet presAssocID="{CE91A343-9140-468C-A742-F31856DE6423}" presName="hierChild2" presStyleCnt="0"/>
      <dgm:spPr/>
    </dgm:pt>
    <dgm:pt modelId="{5DC7DB12-4F3A-4D60-8BB6-38DF15C09648}" type="pres">
      <dgm:prSet presAssocID="{DEC0AFD6-FC53-436B-974B-806BC46F2004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3BF53E6-7D88-4E6B-8F1A-0E5714A3B051}" type="pres">
      <dgm:prSet presAssocID="{8AB5231F-CA19-4BBA-B4E5-51A9B8E11725}" presName="hierRoot2" presStyleCnt="0"/>
      <dgm:spPr/>
    </dgm:pt>
    <dgm:pt modelId="{D3D2A10F-147E-4774-BF1B-3DE0BEDB9BB6}" type="pres">
      <dgm:prSet presAssocID="{8AB5231F-CA19-4BBA-B4E5-51A9B8E11725}" presName="composite2" presStyleCnt="0"/>
      <dgm:spPr/>
    </dgm:pt>
    <dgm:pt modelId="{9B1137C7-F459-47FC-955F-3D3A86C8D389}" type="pres">
      <dgm:prSet presAssocID="{8AB5231F-CA19-4BBA-B4E5-51A9B8E11725}" presName="background2" presStyleLbl="node2" presStyleIdx="0" presStyleCnt="3"/>
      <dgm:spPr/>
    </dgm:pt>
    <dgm:pt modelId="{DEB553AA-0DF6-4603-983A-0B4E00A9583B}" type="pres">
      <dgm:prSet presAssocID="{8AB5231F-CA19-4BBA-B4E5-51A9B8E11725}" presName="text2" presStyleLbl="fgAcc2" presStyleIdx="0" presStyleCnt="3" custScaleX="1666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2C985E-78BA-48D9-993B-12CAAA64E287}" type="pres">
      <dgm:prSet presAssocID="{8AB5231F-CA19-4BBA-B4E5-51A9B8E11725}" presName="hierChild3" presStyleCnt="0"/>
      <dgm:spPr/>
    </dgm:pt>
    <dgm:pt modelId="{065328E9-076F-4A0E-B4A4-8245363EF8F5}" type="pres">
      <dgm:prSet presAssocID="{7AC2D4A7-A140-446F-AE41-BE830307312F}" presName="Name10" presStyleLbl="parChTrans1D2" presStyleIdx="1" presStyleCnt="3"/>
      <dgm:spPr/>
      <dgm:t>
        <a:bodyPr/>
        <a:lstStyle/>
        <a:p>
          <a:endParaRPr lang="en-US"/>
        </a:p>
      </dgm:t>
    </dgm:pt>
    <dgm:pt modelId="{741ACAD1-FD99-4DEA-AE57-083C3CF15BD7}" type="pres">
      <dgm:prSet presAssocID="{2A5CA948-034F-4122-8720-8DB6F06F4C89}" presName="hierRoot2" presStyleCnt="0"/>
      <dgm:spPr/>
    </dgm:pt>
    <dgm:pt modelId="{4FBB47F9-2EF4-4EC1-9B33-395CF4485773}" type="pres">
      <dgm:prSet presAssocID="{2A5CA948-034F-4122-8720-8DB6F06F4C89}" presName="composite2" presStyleCnt="0"/>
      <dgm:spPr/>
    </dgm:pt>
    <dgm:pt modelId="{123F7DB7-54C3-4F57-BBC5-F9FEC39878D4}" type="pres">
      <dgm:prSet presAssocID="{2A5CA948-034F-4122-8720-8DB6F06F4C89}" presName="background2" presStyleLbl="node2" presStyleIdx="1" presStyleCnt="3"/>
      <dgm:spPr/>
    </dgm:pt>
    <dgm:pt modelId="{0B3127EE-1E7C-4718-A76C-972ECCF60A6B}" type="pres">
      <dgm:prSet presAssocID="{2A5CA948-034F-4122-8720-8DB6F06F4C89}" presName="text2" presStyleLbl="fgAcc2" presStyleIdx="1" presStyleCnt="3" custScaleX="159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7C8383-7315-4782-8A8A-39D71ECF8046}" type="pres">
      <dgm:prSet presAssocID="{2A5CA948-034F-4122-8720-8DB6F06F4C89}" presName="hierChild3" presStyleCnt="0"/>
      <dgm:spPr/>
    </dgm:pt>
    <dgm:pt modelId="{F31264F8-4FAE-4104-AB89-E8F551DEBC1B}" type="pres">
      <dgm:prSet presAssocID="{E5881F1D-76AF-4EF6-8B3B-9D7C3F395D1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AAA151D-A4EE-4362-8479-7420250D6026}" type="pres">
      <dgm:prSet presAssocID="{B59B5D13-FDB7-4A54-A5DA-9F0D011B8258}" presName="hierRoot2" presStyleCnt="0"/>
      <dgm:spPr/>
    </dgm:pt>
    <dgm:pt modelId="{DAE3701C-F405-4C43-AFD8-95B4467A2E88}" type="pres">
      <dgm:prSet presAssocID="{B59B5D13-FDB7-4A54-A5DA-9F0D011B8258}" presName="composite2" presStyleCnt="0"/>
      <dgm:spPr/>
    </dgm:pt>
    <dgm:pt modelId="{59FB782A-9196-443C-BD3F-5173144DC8ED}" type="pres">
      <dgm:prSet presAssocID="{B59B5D13-FDB7-4A54-A5DA-9F0D011B8258}" presName="background2" presStyleLbl="node2" presStyleIdx="2" presStyleCnt="3"/>
      <dgm:spPr/>
    </dgm:pt>
    <dgm:pt modelId="{2B0E311E-6380-49FA-AFB0-60A1A935B0EF}" type="pres">
      <dgm:prSet presAssocID="{B59B5D13-FDB7-4A54-A5DA-9F0D011B8258}" presName="text2" presStyleLbl="fgAcc2" presStyleIdx="2" presStyleCnt="3" custScaleX="177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69C0AB-0F7C-48E6-BD90-A7E05F00D5DE}" type="pres">
      <dgm:prSet presAssocID="{B59B5D13-FDB7-4A54-A5DA-9F0D011B8258}" presName="hierChild3" presStyleCnt="0"/>
      <dgm:spPr/>
    </dgm:pt>
  </dgm:ptLst>
  <dgm:cxnLst>
    <dgm:cxn modelId="{16D93C49-F8DF-43FA-B242-76F08F8B8096}" srcId="{1AE8FDEE-C660-496F-8B41-A29E11163CC0}" destId="{CE91A343-9140-468C-A742-F31856DE6423}" srcOrd="0" destOrd="0" parTransId="{D335178D-A27F-41B4-9506-B86BEEEE1C11}" sibTransId="{833ECADC-111A-4405-9D01-F28503178E5B}"/>
    <dgm:cxn modelId="{5E2CCD86-769F-40BD-B0FA-CC7967158397}" type="presOf" srcId="{2A5CA948-034F-4122-8720-8DB6F06F4C89}" destId="{0B3127EE-1E7C-4718-A76C-972ECCF60A6B}" srcOrd="0" destOrd="0" presId="urn:microsoft.com/office/officeart/2005/8/layout/hierarchy1"/>
    <dgm:cxn modelId="{7DF569C3-1940-4DD9-AD07-8C0E21806B3D}" type="presOf" srcId="{7AC2D4A7-A140-446F-AE41-BE830307312F}" destId="{065328E9-076F-4A0E-B4A4-8245363EF8F5}" srcOrd="0" destOrd="0" presId="urn:microsoft.com/office/officeart/2005/8/layout/hierarchy1"/>
    <dgm:cxn modelId="{4549A01F-9607-453F-B695-E5B5F8D36B0D}" type="presOf" srcId="{B59B5D13-FDB7-4A54-A5DA-9F0D011B8258}" destId="{2B0E311E-6380-49FA-AFB0-60A1A935B0EF}" srcOrd="0" destOrd="0" presId="urn:microsoft.com/office/officeart/2005/8/layout/hierarchy1"/>
    <dgm:cxn modelId="{67F9B7FA-FB1F-4FC8-96B2-ECEF3B558C60}" type="presOf" srcId="{DEC0AFD6-FC53-436B-974B-806BC46F2004}" destId="{5DC7DB12-4F3A-4D60-8BB6-38DF15C09648}" srcOrd="0" destOrd="0" presId="urn:microsoft.com/office/officeart/2005/8/layout/hierarchy1"/>
    <dgm:cxn modelId="{B32AA5F2-BC48-48DE-862F-8123FAA05E0D}" type="presOf" srcId="{8AB5231F-CA19-4BBA-B4E5-51A9B8E11725}" destId="{DEB553AA-0DF6-4603-983A-0B4E00A9583B}" srcOrd="0" destOrd="0" presId="urn:microsoft.com/office/officeart/2005/8/layout/hierarchy1"/>
    <dgm:cxn modelId="{E73111F9-1F37-4863-8ED2-ECD333DAEFF0}" type="presOf" srcId="{E5881F1D-76AF-4EF6-8B3B-9D7C3F395D1B}" destId="{F31264F8-4FAE-4104-AB89-E8F551DEBC1B}" srcOrd="0" destOrd="0" presId="urn:microsoft.com/office/officeart/2005/8/layout/hierarchy1"/>
    <dgm:cxn modelId="{F69CA9A2-4D1E-42C5-B7B1-C361D000EC3B}" type="presOf" srcId="{CE91A343-9140-468C-A742-F31856DE6423}" destId="{BC3CDD70-83F7-4ACB-9B7C-AAF9578B956F}" srcOrd="0" destOrd="0" presId="urn:microsoft.com/office/officeart/2005/8/layout/hierarchy1"/>
    <dgm:cxn modelId="{9482D353-FE71-4972-B0FF-11FF583FF5B8}" type="presOf" srcId="{1AE8FDEE-C660-496F-8B41-A29E11163CC0}" destId="{5FACFF31-6FCE-4992-BF9B-D434D87B466D}" srcOrd="0" destOrd="0" presId="urn:microsoft.com/office/officeart/2005/8/layout/hierarchy1"/>
    <dgm:cxn modelId="{768BF6E5-70CE-4776-9410-31D1B9D9B794}" srcId="{CE91A343-9140-468C-A742-F31856DE6423}" destId="{2A5CA948-034F-4122-8720-8DB6F06F4C89}" srcOrd="1" destOrd="0" parTransId="{7AC2D4A7-A140-446F-AE41-BE830307312F}" sibTransId="{A5B6DF92-8036-4C4E-B918-A223C17906D8}"/>
    <dgm:cxn modelId="{D02E3E60-B0FB-49E4-9066-0D0C79730B34}" srcId="{CE91A343-9140-468C-A742-F31856DE6423}" destId="{8AB5231F-CA19-4BBA-B4E5-51A9B8E11725}" srcOrd="0" destOrd="0" parTransId="{DEC0AFD6-FC53-436B-974B-806BC46F2004}" sibTransId="{7157982C-8D25-46FC-9123-760D2C7CDF21}"/>
    <dgm:cxn modelId="{1482FC8E-DD24-48AD-A1D8-E1452E43A024}" srcId="{CE91A343-9140-468C-A742-F31856DE6423}" destId="{B59B5D13-FDB7-4A54-A5DA-9F0D011B8258}" srcOrd="2" destOrd="0" parTransId="{E5881F1D-76AF-4EF6-8B3B-9D7C3F395D1B}" sibTransId="{55E143BD-E319-4C3B-9A4A-CBF56B2F985F}"/>
    <dgm:cxn modelId="{337E44EC-5C9E-4E40-B553-C04DE0E68E64}" type="presParOf" srcId="{5FACFF31-6FCE-4992-BF9B-D434D87B466D}" destId="{80CB636F-C41A-457C-9D6C-5A05CBCC1B74}" srcOrd="0" destOrd="0" presId="urn:microsoft.com/office/officeart/2005/8/layout/hierarchy1"/>
    <dgm:cxn modelId="{1FF72DDC-4E73-4D73-81E4-6BB3DF00AE3B}" type="presParOf" srcId="{80CB636F-C41A-457C-9D6C-5A05CBCC1B74}" destId="{1CBA5DB0-6EAF-4108-853E-770AF052C699}" srcOrd="0" destOrd="0" presId="urn:microsoft.com/office/officeart/2005/8/layout/hierarchy1"/>
    <dgm:cxn modelId="{6A7982DC-DA6E-4884-AA52-B09117460478}" type="presParOf" srcId="{1CBA5DB0-6EAF-4108-853E-770AF052C699}" destId="{A2B6C4C6-4142-4BF5-A6E5-3481984FE3BB}" srcOrd="0" destOrd="0" presId="urn:microsoft.com/office/officeart/2005/8/layout/hierarchy1"/>
    <dgm:cxn modelId="{A5013C9F-4C4E-46AF-9D32-03776919A88C}" type="presParOf" srcId="{1CBA5DB0-6EAF-4108-853E-770AF052C699}" destId="{BC3CDD70-83F7-4ACB-9B7C-AAF9578B956F}" srcOrd="1" destOrd="0" presId="urn:microsoft.com/office/officeart/2005/8/layout/hierarchy1"/>
    <dgm:cxn modelId="{DD935E16-8184-4113-A1BC-8D67E212F89B}" type="presParOf" srcId="{80CB636F-C41A-457C-9D6C-5A05CBCC1B74}" destId="{3A48D46D-C92B-415C-BB0A-B324BC6BE1F3}" srcOrd="1" destOrd="0" presId="urn:microsoft.com/office/officeart/2005/8/layout/hierarchy1"/>
    <dgm:cxn modelId="{F2CED810-0B92-4A2B-8738-04B738DAD860}" type="presParOf" srcId="{3A48D46D-C92B-415C-BB0A-B324BC6BE1F3}" destId="{5DC7DB12-4F3A-4D60-8BB6-38DF15C09648}" srcOrd="0" destOrd="0" presId="urn:microsoft.com/office/officeart/2005/8/layout/hierarchy1"/>
    <dgm:cxn modelId="{DF9FB959-4DA7-4F16-8154-0973AC669FBB}" type="presParOf" srcId="{3A48D46D-C92B-415C-BB0A-B324BC6BE1F3}" destId="{53BF53E6-7D88-4E6B-8F1A-0E5714A3B051}" srcOrd="1" destOrd="0" presId="urn:microsoft.com/office/officeart/2005/8/layout/hierarchy1"/>
    <dgm:cxn modelId="{03DB5A70-53E3-4772-8B12-546B80093283}" type="presParOf" srcId="{53BF53E6-7D88-4E6B-8F1A-0E5714A3B051}" destId="{D3D2A10F-147E-4774-BF1B-3DE0BEDB9BB6}" srcOrd="0" destOrd="0" presId="urn:microsoft.com/office/officeart/2005/8/layout/hierarchy1"/>
    <dgm:cxn modelId="{42B9D3B1-93E5-45AA-A4B4-13BE20445C70}" type="presParOf" srcId="{D3D2A10F-147E-4774-BF1B-3DE0BEDB9BB6}" destId="{9B1137C7-F459-47FC-955F-3D3A86C8D389}" srcOrd="0" destOrd="0" presId="urn:microsoft.com/office/officeart/2005/8/layout/hierarchy1"/>
    <dgm:cxn modelId="{46AAFFDB-5D08-4F07-97B0-BDBFC5652824}" type="presParOf" srcId="{D3D2A10F-147E-4774-BF1B-3DE0BEDB9BB6}" destId="{DEB553AA-0DF6-4603-983A-0B4E00A9583B}" srcOrd="1" destOrd="0" presId="urn:microsoft.com/office/officeart/2005/8/layout/hierarchy1"/>
    <dgm:cxn modelId="{5B75001B-EE4C-4307-8261-2B9A53ABCF2B}" type="presParOf" srcId="{53BF53E6-7D88-4E6B-8F1A-0E5714A3B051}" destId="{2E2C985E-78BA-48D9-993B-12CAAA64E287}" srcOrd="1" destOrd="0" presId="urn:microsoft.com/office/officeart/2005/8/layout/hierarchy1"/>
    <dgm:cxn modelId="{D4B57A70-05F1-4045-95F8-D7047147E7D3}" type="presParOf" srcId="{3A48D46D-C92B-415C-BB0A-B324BC6BE1F3}" destId="{065328E9-076F-4A0E-B4A4-8245363EF8F5}" srcOrd="2" destOrd="0" presId="urn:microsoft.com/office/officeart/2005/8/layout/hierarchy1"/>
    <dgm:cxn modelId="{5FECDFC4-0070-4434-84F5-504019C25D10}" type="presParOf" srcId="{3A48D46D-C92B-415C-BB0A-B324BC6BE1F3}" destId="{741ACAD1-FD99-4DEA-AE57-083C3CF15BD7}" srcOrd="3" destOrd="0" presId="urn:microsoft.com/office/officeart/2005/8/layout/hierarchy1"/>
    <dgm:cxn modelId="{3975FDF6-1890-456F-A1AA-DB4CF6804A9F}" type="presParOf" srcId="{741ACAD1-FD99-4DEA-AE57-083C3CF15BD7}" destId="{4FBB47F9-2EF4-4EC1-9B33-395CF4485773}" srcOrd="0" destOrd="0" presId="urn:microsoft.com/office/officeart/2005/8/layout/hierarchy1"/>
    <dgm:cxn modelId="{6E3C96F5-0161-42C4-BC7F-C3CAF6AF6FD7}" type="presParOf" srcId="{4FBB47F9-2EF4-4EC1-9B33-395CF4485773}" destId="{123F7DB7-54C3-4F57-BBC5-F9FEC39878D4}" srcOrd="0" destOrd="0" presId="urn:microsoft.com/office/officeart/2005/8/layout/hierarchy1"/>
    <dgm:cxn modelId="{CF140395-BDD6-443D-921C-D57630B955E1}" type="presParOf" srcId="{4FBB47F9-2EF4-4EC1-9B33-395CF4485773}" destId="{0B3127EE-1E7C-4718-A76C-972ECCF60A6B}" srcOrd="1" destOrd="0" presId="urn:microsoft.com/office/officeart/2005/8/layout/hierarchy1"/>
    <dgm:cxn modelId="{DBFA9096-6A00-4C1B-86E2-8FDE11C58761}" type="presParOf" srcId="{741ACAD1-FD99-4DEA-AE57-083C3CF15BD7}" destId="{F17C8383-7315-4782-8A8A-39D71ECF8046}" srcOrd="1" destOrd="0" presId="urn:microsoft.com/office/officeart/2005/8/layout/hierarchy1"/>
    <dgm:cxn modelId="{C10875FD-3424-4BD5-9273-FCC3219E12BC}" type="presParOf" srcId="{3A48D46D-C92B-415C-BB0A-B324BC6BE1F3}" destId="{F31264F8-4FAE-4104-AB89-E8F551DEBC1B}" srcOrd="4" destOrd="0" presId="urn:microsoft.com/office/officeart/2005/8/layout/hierarchy1"/>
    <dgm:cxn modelId="{4F7F79C4-304A-4CC7-8C55-142F9FB4091C}" type="presParOf" srcId="{3A48D46D-C92B-415C-BB0A-B324BC6BE1F3}" destId="{BAAA151D-A4EE-4362-8479-7420250D6026}" srcOrd="5" destOrd="0" presId="urn:microsoft.com/office/officeart/2005/8/layout/hierarchy1"/>
    <dgm:cxn modelId="{69F3FD2A-442A-40F3-9D05-70467D6919AA}" type="presParOf" srcId="{BAAA151D-A4EE-4362-8479-7420250D6026}" destId="{DAE3701C-F405-4C43-AFD8-95B4467A2E88}" srcOrd="0" destOrd="0" presId="urn:microsoft.com/office/officeart/2005/8/layout/hierarchy1"/>
    <dgm:cxn modelId="{66EDD5A5-FCFC-48D0-AA22-7D473AB73806}" type="presParOf" srcId="{DAE3701C-F405-4C43-AFD8-95B4467A2E88}" destId="{59FB782A-9196-443C-BD3F-5173144DC8ED}" srcOrd="0" destOrd="0" presId="urn:microsoft.com/office/officeart/2005/8/layout/hierarchy1"/>
    <dgm:cxn modelId="{C903B359-359E-43DC-B3E5-56E906267DCC}" type="presParOf" srcId="{DAE3701C-F405-4C43-AFD8-95B4467A2E88}" destId="{2B0E311E-6380-49FA-AFB0-60A1A935B0EF}" srcOrd="1" destOrd="0" presId="urn:microsoft.com/office/officeart/2005/8/layout/hierarchy1"/>
    <dgm:cxn modelId="{FD67D4C8-9710-493E-8087-703EF31465C1}" type="presParOf" srcId="{BAAA151D-A4EE-4362-8479-7420250D6026}" destId="{5369C0AB-0F7C-48E6-BD90-A7E05F00D5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264F8-4FAE-4104-AB89-E8F551DEBC1B}">
      <dsp:nvSpPr>
        <dsp:cNvPr id="0" name=""/>
        <dsp:cNvSpPr/>
      </dsp:nvSpPr>
      <dsp:spPr>
        <a:xfrm>
          <a:off x="4952906" y="2774172"/>
          <a:ext cx="3344048" cy="525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817"/>
              </a:lnTo>
              <a:lnTo>
                <a:pt x="3344048" y="357817"/>
              </a:lnTo>
              <a:lnTo>
                <a:pt x="3344048" y="525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328E9-076F-4A0E-B4A4-8245363EF8F5}">
      <dsp:nvSpPr>
        <dsp:cNvPr id="0" name=""/>
        <dsp:cNvSpPr/>
      </dsp:nvSpPr>
      <dsp:spPr>
        <a:xfrm>
          <a:off x="4851145" y="2774172"/>
          <a:ext cx="101760" cy="525066"/>
        </a:xfrm>
        <a:custGeom>
          <a:avLst/>
          <a:gdLst/>
          <a:ahLst/>
          <a:cxnLst/>
          <a:rect l="0" t="0" r="0" b="0"/>
          <a:pathLst>
            <a:path>
              <a:moveTo>
                <a:pt x="101760" y="0"/>
              </a:moveTo>
              <a:lnTo>
                <a:pt x="101760" y="357817"/>
              </a:lnTo>
              <a:lnTo>
                <a:pt x="0" y="357817"/>
              </a:lnTo>
              <a:lnTo>
                <a:pt x="0" y="525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7DB12-4F3A-4D60-8BB6-38DF15C09648}">
      <dsp:nvSpPr>
        <dsp:cNvPr id="0" name=""/>
        <dsp:cNvSpPr/>
      </dsp:nvSpPr>
      <dsp:spPr>
        <a:xfrm>
          <a:off x="1507097" y="2774172"/>
          <a:ext cx="3445808" cy="525066"/>
        </a:xfrm>
        <a:custGeom>
          <a:avLst/>
          <a:gdLst/>
          <a:ahLst/>
          <a:cxnLst/>
          <a:rect l="0" t="0" r="0" b="0"/>
          <a:pathLst>
            <a:path>
              <a:moveTo>
                <a:pt x="3445808" y="0"/>
              </a:moveTo>
              <a:lnTo>
                <a:pt x="3445808" y="357817"/>
              </a:lnTo>
              <a:lnTo>
                <a:pt x="0" y="357817"/>
              </a:lnTo>
              <a:lnTo>
                <a:pt x="0" y="5250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6C4C6-4142-4BF5-A6E5-3481984FE3BB}">
      <dsp:nvSpPr>
        <dsp:cNvPr id="0" name=""/>
        <dsp:cNvSpPr/>
      </dsp:nvSpPr>
      <dsp:spPr>
        <a:xfrm>
          <a:off x="3033275" y="949025"/>
          <a:ext cx="3839261" cy="182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CDD70-83F7-4ACB-9B7C-AAF9578B956F}">
      <dsp:nvSpPr>
        <dsp:cNvPr id="0" name=""/>
        <dsp:cNvSpPr/>
      </dsp:nvSpPr>
      <dsp:spPr>
        <a:xfrm>
          <a:off x="3233873" y="1139594"/>
          <a:ext cx="3839261" cy="182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Эмбрионалдық даму кезеңдері</a:t>
          </a:r>
          <a:endParaRPr lang="en-US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7330" y="1193051"/>
        <a:ext cx="3732347" cy="1718232"/>
      </dsp:txXfrm>
    </dsp:sp>
    <dsp:sp modelId="{9B1137C7-F459-47FC-955F-3D3A86C8D389}">
      <dsp:nvSpPr>
        <dsp:cNvPr id="0" name=""/>
        <dsp:cNvSpPr/>
      </dsp:nvSpPr>
      <dsp:spPr>
        <a:xfrm>
          <a:off x="2416" y="3299238"/>
          <a:ext cx="3009361" cy="1146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553AA-0DF6-4603-983A-0B4E00A9583B}">
      <dsp:nvSpPr>
        <dsp:cNvPr id="0" name=""/>
        <dsp:cNvSpPr/>
      </dsp:nvSpPr>
      <dsp:spPr>
        <a:xfrm>
          <a:off x="203015" y="3489807"/>
          <a:ext cx="3009361" cy="1146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100" kern="1200" dirty="0" smtClean="0"/>
            <a:t>?</a:t>
          </a:r>
          <a:endParaRPr lang="en-US" sz="4100" kern="1200" dirty="0"/>
        </a:p>
      </dsp:txBody>
      <dsp:txXfrm>
        <a:off x="236592" y="3523384"/>
        <a:ext cx="2942207" cy="1079266"/>
      </dsp:txXfrm>
    </dsp:sp>
    <dsp:sp modelId="{123F7DB7-54C3-4F57-BBC5-F9FEC39878D4}">
      <dsp:nvSpPr>
        <dsp:cNvPr id="0" name=""/>
        <dsp:cNvSpPr/>
      </dsp:nvSpPr>
      <dsp:spPr>
        <a:xfrm>
          <a:off x="3412975" y="3299238"/>
          <a:ext cx="2876340" cy="1146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127EE-1E7C-4718-A76C-972ECCF60A6B}">
      <dsp:nvSpPr>
        <dsp:cNvPr id="0" name=""/>
        <dsp:cNvSpPr/>
      </dsp:nvSpPr>
      <dsp:spPr>
        <a:xfrm>
          <a:off x="3613573" y="3489807"/>
          <a:ext cx="2876340" cy="1146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100" kern="1200" dirty="0" smtClean="0"/>
            <a:t>?</a:t>
          </a:r>
          <a:endParaRPr lang="en-US" sz="4100" kern="1200" dirty="0"/>
        </a:p>
      </dsp:txBody>
      <dsp:txXfrm>
        <a:off x="3647150" y="3523384"/>
        <a:ext cx="2809186" cy="1079266"/>
      </dsp:txXfrm>
    </dsp:sp>
    <dsp:sp modelId="{59FB782A-9196-443C-BD3F-5173144DC8ED}">
      <dsp:nvSpPr>
        <dsp:cNvPr id="0" name=""/>
        <dsp:cNvSpPr/>
      </dsp:nvSpPr>
      <dsp:spPr>
        <a:xfrm>
          <a:off x="6690513" y="3299238"/>
          <a:ext cx="3212882" cy="1146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E311E-6380-49FA-AFB0-60A1A935B0EF}">
      <dsp:nvSpPr>
        <dsp:cNvPr id="0" name=""/>
        <dsp:cNvSpPr/>
      </dsp:nvSpPr>
      <dsp:spPr>
        <a:xfrm>
          <a:off x="6891111" y="3489807"/>
          <a:ext cx="3212882" cy="1146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100" kern="1200" dirty="0" smtClean="0"/>
            <a:t>?</a:t>
          </a:r>
          <a:endParaRPr lang="en-US" sz="4100" kern="1200" dirty="0"/>
        </a:p>
      </dsp:txBody>
      <dsp:txXfrm>
        <a:off x="6924688" y="3523384"/>
        <a:ext cx="3145728" cy="1079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139-68C0-4D54-8255-2DA1854A6A4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B38877D-9536-4A0C-AAB4-87696980F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6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139-68C0-4D54-8255-2DA1854A6A4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B38877D-9536-4A0C-AAB4-87696980F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9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139-68C0-4D54-8255-2DA1854A6A4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B38877D-9536-4A0C-AAB4-87696980F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6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139-68C0-4D54-8255-2DA1854A6A4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B38877D-9536-4A0C-AAB4-87696980FB7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8647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139-68C0-4D54-8255-2DA1854A6A4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B38877D-9536-4A0C-AAB4-87696980F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500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139-68C0-4D54-8255-2DA1854A6A4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77D-9536-4A0C-AAB4-87696980F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08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139-68C0-4D54-8255-2DA1854A6A4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77D-9536-4A0C-AAB4-87696980F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6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139-68C0-4D54-8255-2DA1854A6A4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77D-9536-4A0C-AAB4-87696980F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00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9FC7139-68C0-4D54-8255-2DA1854A6A4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B38877D-9536-4A0C-AAB4-87696980F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6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139-68C0-4D54-8255-2DA1854A6A4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77D-9536-4A0C-AAB4-87696980F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139-68C0-4D54-8255-2DA1854A6A4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B38877D-9536-4A0C-AAB4-87696980F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1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139-68C0-4D54-8255-2DA1854A6A4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77D-9536-4A0C-AAB4-87696980F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3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139-68C0-4D54-8255-2DA1854A6A4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77D-9536-4A0C-AAB4-87696980F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69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139-68C0-4D54-8255-2DA1854A6A4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77D-9536-4A0C-AAB4-87696980F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8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139-68C0-4D54-8255-2DA1854A6A4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77D-9536-4A0C-AAB4-87696980F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9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139-68C0-4D54-8255-2DA1854A6A4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77D-9536-4A0C-AAB4-87696980F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0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7139-68C0-4D54-8255-2DA1854A6A4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877D-9536-4A0C-AAB4-87696980F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76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C7139-68C0-4D54-8255-2DA1854A6A46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8877D-9536-4A0C-AAB4-87696980F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764704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Сынып: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marL="0" indent="0">
              <a:buNone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marL="0" indent="0">
              <a:buNone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Бөлім: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8.4В Өсу және даму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</a:t>
            </a:r>
            <a:b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Эмбрионалдық даму кезеңдері: бластула, гаструла, нейрула. Органогенез.</a:t>
            </a:r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мақсаттары: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Бластула, гаструла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нейруланың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8896165" cy="3599316"/>
          </a:xfrm>
        </p:spPr>
        <p:txBody>
          <a:bodyPr/>
          <a:lstStyle/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Оқулықтың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бетіндегі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11 - сызбанұсқаны жазу. 201 беттегі 3 кестені толтыру. Термин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сөздерге анықтама жазу.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73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оэмбриональды дамудың генетикасы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6" y="248207"/>
            <a:ext cx="10762035" cy="64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1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cf.ppt-online.org/files/slide/8/8fGI4lazO5sDXyimYqu0Jc6Rx12gweMhVFK9po/slide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8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453" y="0"/>
            <a:ext cx="6149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8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800" y="174367"/>
            <a:ext cx="10918130" cy="641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5482"/>
            <a:ext cx="5647037" cy="4553464"/>
          </a:xfrm>
          <a:prstGeom prst="rect">
            <a:avLst/>
          </a:prstGeom>
        </p:spPr>
      </p:pic>
      <p:pic>
        <p:nvPicPr>
          <p:cNvPr id="3074" name="Picture 2" descr="Гаструляция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37" y="0"/>
            <a:ext cx="6544963" cy="67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1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20309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742" y="1"/>
            <a:ext cx="6174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4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888" y="137296"/>
            <a:ext cx="10304836" cy="66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1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Бластула </a:t>
            </a:r>
            <a:r>
              <a:rPr lang="kk-KZ" dirty="0">
                <a:latin typeface="Arial" pitchFamily="34" charset="0"/>
                <a:cs typeface="Arial" pitchFamily="34" charset="0"/>
              </a:rPr>
              <a:t>және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гаструла процесстерін салыстырыңыз: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817" y="2040238"/>
            <a:ext cx="9353365" cy="457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1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364547"/>
              </p:ext>
            </p:extLst>
          </p:nvPr>
        </p:nvGraphicFramePr>
        <p:xfrm>
          <a:off x="940529" y="605481"/>
          <a:ext cx="10106411" cy="5585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3401859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30</TotalTime>
  <Words>37</Words>
  <Application>Microsoft Office PowerPoint</Application>
  <PresentationFormat>Произвольный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Бластула және гаструла процесстерін салыстырыңыз:</vt:lpstr>
      <vt:lpstr>Презентация PowerPoint</vt:lpstr>
      <vt:lpstr>Үйге тапсырма: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Мадина</dc:creator>
  <cp:lastModifiedBy>Зауре</cp:lastModifiedBy>
  <cp:revision>8</cp:revision>
  <dcterms:created xsi:type="dcterms:W3CDTF">2020-04-01T04:39:19Z</dcterms:created>
  <dcterms:modified xsi:type="dcterms:W3CDTF">2020-04-01T09:45:12Z</dcterms:modified>
</cp:coreProperties>
</file>