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82" r:id="rId3"/>
    <p:sldId id="257" r:id="rId4"/>
    <p:sldId id="279" r:id="rId5"/>
    <p:sldId id="278" r:id="rId6"/>
    <p:sldId id="271" r:id="rId7"/>
    <p:sldId id="272" r:id="rId8"/>
    <p:sldId id="273" r:id="rId9"/>
    <p:sldId id="269" r:id="rId10"/>
    <p:sldId id="270" r:id="rId11"/>
    <p:sldId id="275" r:id="rId12"/>
    <p:sldId id="276" r:id="rId13"/>
    <p:sldId id="26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9900"/>
    <a:srgbClr val="FF5050"/>
    <a:srgbClr val="FF6699"/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DBB1A-5F23-46D6-BEB1-4B8D20DD71D2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E0981-34FA-4F1B-941F-41576B6C9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27F2-189B-4DDB-A2FA-AF9660A94B0C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7441-539F-4049-BBAE-E7A9CCC1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0"/>
            <a:ext cx="10215634" cy="857232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4788" y="3773488"/>
          <a:ext cx="5958348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58348"/>
              </a:tblGrid>
              <a:tr h="3481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0034" y="285728"/>
            <a:ext cx="81439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Қарағанды облысы,Сәтбаев қаласы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№7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жалпы орта білім беретін мектебі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КММ</a:t>
            </a:r>
          </a:p>
          <a:p>
            <a:pPr algn="ct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Химия пәні мұғалімі: 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Хасенова Мейрамкуль Жанибековна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Пәні: химия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Сыныбы: 8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43563" y="3357563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313" y="0"/>
            <a:ext cx="7072312" cy="2071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kk-KZ" sz="54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Түзу ме,қиғаш па?</a:t>
            </a:r>
          </a:p>
          <a:p>
            <a:pPr>
              <a:defRPr/>
            </a:pPr>
            <a:r>
              <a:rPr lang="kk-KZ" sz="20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Торкөздің қай бағытында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(тік,көлденең және қиғаш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)</a:t>
            </a:r>
          </a:p>
          <a:p>
            <a:pPr>
              <a:defRPr/>
            </a:pPr>
            <a:r>
              <a:rPr lang="ru-RU" sz="2000" b="1" i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бейорганикалық қосылыстардың бір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класына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жататын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заттар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орналасқанын анықтап,сол бағытта түзу сызық жүргізу керек.Бұл класқа анықтама беріңдер</a:t>
            </a:r>
            <a:endParaRPr lang="kk-KZ" sz="2000" b="1" i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" name="Picture 4" descr="0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142875"/>
            <a:ext cx="18716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-36513" y="0"/>
            <a:ext cx="9180513" cy="6892925"/>
            <a:chOff x="0" y="-17"/>
            <a:chExt cx="5783" cy="4342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4364" name="Picture 6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5" name="Picture 7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6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63" name="Picture 9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74788" y="3773488"/>
          <a:ext cx="5958348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58348"/>
              </a:tblGrid>
              <a:tr h="132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643042" y="2786058"/>
          <a:ext cx="5572164" cy="300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857388"/>
                <a:gridCol w="1857388"/>
              </a:tblGrid>
              <a:tr h="100013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</a:tr>
              <a:tr h="1000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40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BaSO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013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KOH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4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57313" y="2357438"/>
            <a:ext cx="5857875" cy="2441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Жұмбақ шешу</a:t>
            </a:r>
          </a:p>
        </p:txBody>
      </p:sp>
      <p:pic>
        <p:nvPicPr>
          <p:cNvPr id="14339" name="Picture 3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8" y="188913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88" y="188913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513" y="188913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813" y="188913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Cj041242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341438"/>
            <a:ext cx="9366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MCj041242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508500"/>
            <a:ext cx="9366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838" y="6021388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725" y="6021388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4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025" y="6021388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5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2350" y="6021388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6" descr="MCj03571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3650" y="6021388"/>
            <a:ext cx="1530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421">
            <a:off x="6975475" y="4338638"/>
            <a:ext cx="18700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421">
            <a:off x="206375" y="841375"/>
            <a:ext cx="193992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7" descr="пгшлпг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43563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7" descr="пгшлпг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7" descr="пгшлпг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8" y="0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7" descr="пгшлпг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26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2875" y="214313"/>
            <a:ext cx="58578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Қышқылға түстім жоқ болдым,</a:t>
            </a:r>
          </a:p>
          <a:p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Сілтіге түстім от болдым</a:t>
            </a:r>
          </a:p>
          <a:p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Айтыңдаршы, балалар,</a:t>
            </a:r>
          </a:p>
          <a:p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Неліктен мен “шоқ” болдым?</a:t>
            </a:r>
          </a:p>
          <a:p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 не? </a:t>
            </a:r>
          </a:p>
          <a:p>
            <a:endParaRPr lang="kk-KZ" sz="3200" i="1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071938" y="2643188"/>
            <a:ext cx="48577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Қышқылға қарап қызардың,</a:t>
            </a:r>
          </a:p>
          <a:p>
            <a:pPr algn="just"/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Раушан гүлдей шырайлы.</a:t>
            </a:r>
          </a:p>
          <a:p>
            <a:pPr algn="just"/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Секірдің де сілтіге,</a:t>
            </a:r>
          </a:p>
          <a:p>
            <a:pPr algn="just"/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Сарғалдақтай сарғайдың</a:t>
            </a:r>
          </a:p>
          <a:p>
            <a:pPr algn="just"/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 тұрсаң да әдемі ең,</a:t>
            </a:r>
          </a:p>
          <a:p>
            <a:pPr algn="just"/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Алқызыл түсің арайлы.</a:t>
            </a:r>
          </a:p>
          <a:p>
            <a:pPr algn="just"/>
            <a:r>
              <a:rPr lang="kk-KZ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 не?</a:t>
            </a:r>
            <a:endParaRPr lang="kk-KZ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43563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 descr="me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81245" flipV="1">
            <a:off x="146050" y="5219700"/>
            <a:ext cx="142557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25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9350" y="5214938"/>
            <a:ext cx="15017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785794"/>
            <a:ext cx="10215634" cy="71438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4286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C:\Documents and Settings\Admin\Мои документы\hello_html_1daeffc0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72273"/>
            <a:ext cx="91440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86140" y="3286140"/>
            <a:ext cx="6858000" cy="2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36421" y="3250421"/>
            <a:ext cx="6858000" cy="35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1" descr="C:\Documents and Settings\Администратор\Мои документы\рита сабак\косымша документ\фон\55ee4d7db578ca9a0f8159702df2e724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066800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kk-KZ" sz="6000" b="1" i="1" u="sng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kk-KZ" sz="6000" b="1" i="1" u="sng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kk-KZ" sz="6000" b="1" i="1" u="sng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kk-KZ" sz="6000" b="1" i="1" u="sng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kk-KZ" sz="3200" b="1" i="1" u="sng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kk-KZ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kk-KZ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J01993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049838"/>
            <a:ext cx="1557337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02872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18553">
            <a:off x="5364163" y="4868863"/>
            <a:ext cx="83978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374332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250825" y="2205038"/>
            <a:ext cx="6842125" cy="2087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0991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642938" y="1557338"/>
            <a:ext cx="5929312" cy="20161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Үйге тапсырма:</a:t>
            </a:r>
          </a:p>
        </p:txBody>
      </p:sp>
      <p:pic>
        <p:nvPicPr>
          <p:cNvPr id="12" name="Picture 7" descr="D:\Anımatıon\downlogo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549275"/>
            <a:ext cx="27368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00063" y="3500438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Қышқылдардың пайдалы және зиянды әсері туралы  мәлімет әзірлеу</a:t>
            </a:r>
          </a:p>
        </p:txBody>
      </p:sp>
      <p:pic>
        <p:nvPicPr>
          <p:cNvPr id="14" name="Picture 7" descr="пгшлпгш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пгшлпгш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пгшлпгш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пгшлпгш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643563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214313" y="2000250"/>
            <a:ext cx="6286500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CC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1371600" y="4724400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2292" name="Picture 7" descr="пгшлп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пгшлп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пгшлп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пгшлп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43563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85750" y="285750"/>
            <a:ext cx="2357438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CC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214282" y="214290"/>
            <a:ext cx="2643206" cy="2390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 bwMode="auto">
          <a:xfrm>
            <a:off x="214282" y="3857628"/>
            <a:ext cx="2786082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 bwMode="auto">
          <a:xfrm>
            <a:off x="3000364" y="214290"/>
            <a:ext cx="2928958" cy="24288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screen">
            <a:lum contrast="40000"/>
          </a:blip>
          <a:srcRect/>
          <a:stretch>
            <a:fillRect/>
          </a:stretch>
        </p:blipFill>
        <p:spPr bwMode="auto">
          <a:xfrm>
            <a:off x="3143240" y="3857628"/>
            <a:ext cx="2786082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screen">
            <a:lum contrast="40000"/>
          </a:blip>
          <a:srcRect/>
          <a:stretch>
            <a:fillRect/>
          </a:stretch>
        </p:blipFill>
        <p:spPr bwMode="auto">
          <a:xfrm>
            <a:off x="6072198" y="214290"/>
            <a:ext cx="3071802" cy="2401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screen">
            <a:lum contrast="40000"/>
          </a:blip>
          <a:srcRect/>
          <a:stretch>
            <a:fillRect/>
          </a:stretch>
        </p:blipFill>
        <p:spPr bwMode="auto">
          <a:xfrm>
            <a:off x="6072198" y="3857628"/>
            <a:ext cx="2928958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303" name="WordArt 4"/>
          <p:cNvSpPr>
            <a:spLocks noChangeArrowheads="1" noChangeShapeType="1" noTextEdit="1"/>
          </p:cNvSpPr>
          <p:nvPr/>
        </p:nvSpPr>
        <p:spPr bwMode="auto">
          <a:xfrm>
            <a:off x="214313" y="2428875"/>
            <a:ext cx="6286500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CC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304" name="Picture 7" descr="пгшлп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7" descr="пгшлп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7" descr="пгшлп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15001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142844" y="2643182"/>
            <a:ext cx="9001156" cy="785818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kern="10" spc="5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>
            <a:off x="142875" y="2714620"/>
            <a:ext cx="9001125" cy="1000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Қышқылдар</a:t>
            </a:r>
            <a:endParaRPr lang="ru-RU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0"/>
            <a:ext cx="10215634" cy="928670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“Ой-толғаныс“</a:t>
            </a: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0" y="1142960"/>
          <a:ext cx="9144000" cy="5715040"/>
        </p:xfrm>
        <a:graphic>
          <a:graphicData uri="http://schemas.openxmlformats.org/presentationml/2006/ole">
            <p:oleObj spid="_x0000_s10241" name="Точечный рисунок" r:id="rId4" imgW="8992855" imgH="6897063" progId="Paint.Picture">
              <p:embed/>
            </p:oleObj>
          </a:graphicData>
        </a:graphic>
      </p:graphicFrame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пгшлпг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43563" y="3357563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пгшлпг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пгшлпг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0"/>
            <a:ext cx="10215634" cy="857232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4788" y="3773488"/>
          <a:ext cx="5958348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58348"/>
              </a:tblGrid>
              <a:tr h="3481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j0424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85852" y="1857364"/>
            <a:ext cx="50006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Қышқылдар-құрамындағы металл атомдарына алмаса алатын бір немесе бірнеше сутек атомдарынан және қышқыл қалдығынан тұратын күрделі заттар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пгшлпг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пгшлпг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643563" y="3357563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пгшлпг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пгшлпг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785794"/>
            <a:ext cx="10215634" cy="71438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62736"/>
          <a:ext cx="8572528" cy="5795264"/>
        </p:xfrm>
        <a:graphic>
          <a:graphicData uri="http://schemas.openxmlformats.org/drawingml/2006/table">
            <a:tbl>
              <a:tblPr/>
              <a:tblGrid>
                <a:gridCol w="8572528"/>
              </a:tblGrid>
              <a:tr h="5723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қышқыл, кислота, acid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ерітінді, раствор, solution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орта, среда, medium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индикатор, индикатор, indicator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лакмус, лакмус,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litmus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endParaRPr lang="ru-RU" sz="2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метилоранж, метилоранж, methylorange</a:t>
                      </a:r>
                      <a:r>
                        <a:rPr lang="kk-KZ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endParaRPr lang="kk-KZ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фенолфталейн, фенолфталейн, phenolphthalein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kk-KZ" sz="2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kk-KZ" sz="2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kk-KZ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42852"/>
          <a:ext cx="8786874" cy="642942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kk-KZ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Терминология</a:t>
                      </a:r>
                      <a:endParaRPr lang="ru-RU" sz="3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43563" y="3357563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785794"/>
            <a:ext cx="10215634" cy="71438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Admin\Рабочий стол\Новая папка 1\img5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4"/>
            <a:ext cx="8429684" cy="5929333"/>
          </a:xfrm>
          <a:prstGeom prst="rect">
            <a:avLst/>
          </a:prstGeom>
          <a:noFill/>
        </p:spPr>
      </p:pic>
      <p:pic>
        <p:nvPicPr>
          <p:cNvPr id="4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43563" y="3357563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785794"/>
            <a:ext cx="10215634" cy="71438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Documents and Settings\Admin\Рабочий стол\Новая папка 1\img19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215369" cy="5214957"/>
          </a:xfrm>
          <a:prstGeom prst="rect">
            <a:avLst/>
          </a:prstGeom>
          <a:noFill/>
        </p:spPr>
      </p:pic>
      <p:pic>
        <p:nvPicPr>
          <p:cNvPr id="4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43563" y="3357563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utoShape 105"/>
          <p:cNvSpPr>
            <a:spLocks noChangeArrowheads="1"/>
          </p:cNvSpPr>
          <p:nvPr/>
        </p:nvSpPr>
        <p:spPr bwMode="auto">
          <a:xfrm>
            <a:off x="1285875" y="428625"/>
            <a:ext cx="7643813" cy="5357813"/>
          </a:xfrm>
          <a:prstGeom prst="irregularSeal2">
            <a:avLst/>
          </a:prstGeom>
          <a:gradFill rotWithShape="0">
            <a:gsLst>
              <a:gs pos="0">
                <a:srgbClr val="FF7C80"/>
              </a:gs>
              <a:gs pos="50000">
                <a:srgbClr val="FFFF00"/>
              </a:gs>
              <a:gs pos="100000">
                <a:srgbClr val="FF7C80"/>
              </a:gs>
            </a:gsLst>
            <a:lin ang="27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23" name="Group 4"/>
          <p:cNvGrpSpPr>
            <a:grpSpLocks/>
          </p:cNvGrpSpPr>
          <p:nvPr/>
        </p:nvGrpSpPr>
        <p:grpSpPr bwMode="auto">
          <a:xfrm>
            <a:off x="6156325" y="4005263"/>
            <a:ext cx="2665413" cy="2708275"/>
            <a:chOff x="3490" y="2134"/>
            <a:chExt cx="1431" cy="1161"/>
          </a:xfrm>
        </p:grpSpPr>
        <p:sp>
          <p:nvSpPr>
            <p:cNvPr id="124" name="Freeform 5"/>
            <p:cNvSpPr>
              <a:spLocks/>
            </p:cNvSpPr>
            <p:nvPr/>
          </p:nvSpPr>
          <p:spPr bwMode="auto">
            <a:xfrm>
              <a:off x="4678" y="2685"/>
              <a:ext cx="189" cy="111"/>
            </a:xfrm>
            <a:custGeom>
              <a:avLst/>
              <a:gdLst>
                <a:gd name="T0" fmla="*/ 0 w 1704"/>
                <a:gd name="T1" fmla="*/ 0 h 1562"/>
                <a:gd name="T2" fmla="*/ 0 w 1704"/>
                <a:gd name="T3" fmla="*/ 0 h 1562"/>
                <a:gd name="T4" fmla="*/ 0 w 1704"/>
                <a:gd name="T5" fmla="*/ 0 h 1562"/>
                <a:gd name="T6" fmla="*/ 0 w 1704"/>
                <a:gd name="T7" fmla="*/ 0 h 1562"/>
                <a:gd name="T8" fmla="*/ 0 w 1704"/>
                <a:gd name="T9" fmla="*/ 0 h 1562"/>
                <a:gd name="T10" fmla="*/ 0 w 1704"/>
                <a:gd name="T11" fmla="*/ 0 h 1562"/>
                <a:gd name="T12" fmla="*/ 0 w 1704"/>
                <a:gd name="T13" fmla="*/ 0 h 1562"/>
                <a:gd name="T14" fmla="*/ 0 w 1704"/>
                <a:gd name="T15" fmla="*/ 0 h 1562"/>
                <a:gd name="T16" fmla="*/ 0 w 1704"/>
                <a:gd name="T17" fmla="*/ 0 h 1562"/>
                <a:gd name="T18" fmla="*/ 0 w 1704"/>
                <a:gd name="T19" fmla="*/ 0 h 1562"/>
                <a:gd name="T20" fmla="*/ 0 w 1704"/>
                <a:gd name="T21" fmla="*/ 0 h 1562"/>
                <a:gd name="T22" fmla="*/ 0 w 1704"/>
                <a:gd name="T23" fmla="*/ 0 h 1562"/>
                <a:gd name="T24" fmla="*/ 0 w 1704"/>
                <a:gd name="T25" fmla="*/ 0 h 1562"/>
                <a:gd name="T26" fmla="*/ 0 w 1704"/>
                <a:gd name="T27" fmla="*/ 0 h 1562"/>
                <a:gd name="T28" fmla="*/ 0 w 1704"/>
                <a:gd name="T29" fmla="*/ 0 h 1562"/>
                <a:gd name="T30" fmla="*/ 0 w 1704"/>
                <a:gd name="T31" fmla="*/ 0 h 1562"/>
                <a:gd name="T32" fmla="*/ 0 w 1704"/>
                <a:gd name="T33" fmla="*/ 0 h 1562"/>
                <a:gd name="T34" fmla="*/ 0 w 1704"/>
                <a:gd name="T35" fmla="*/ 0 h 1562"/>
                <a:gd name="T36" fmla="*/ 0 w 1704"/>
                <a:gd name="T37" fmla="*/ 0 h 1562"/>
                <a:gd name="T38" fmla="*/ 0 w 1704"/>
                <a:gd name="T39" fmla="*/ 0 h 1562"/>
                <a:gd name="T40" fmla="*/ 0 w 1704"/>
                <a:gd name="T41" fmla="*/ 0 h 1562"/>
                <a:gd name="T42" fmla="*/ 0 w 1704"/>
                <a:gd name="T43" fmla="*/ 0 h 1562"/>
                <a:gd name="T44" fmla="*/ 0 w 1704"/>
                <a:gd name="T45" fmla="*/ 0 h 1562"/>
                <a:gd name="T46" fmla="*/ 0 w 1704"/>
                <a:gd name="T47" fmla="*/ 0 h 1562"/>
                <a:gd name="T48" fmla="*/ 0 w 1704"/>
                <a:gd name="T49" fmla="*/ 0 h 1562"/>
                <a:gd name="T50" fmla="*/ 0 w 1704"/>
                <a:gd name="T51" fmla="*/ 0 h 1562"/>
                <a:gd name="T52" fmla="*/ 0 w 1704"/>
                <a:gd name="T53" fmla="*/ 0 h 1562"/>
                <a:gd name="T54" fmla="*/ 0 w 1704"/>
                <a:gd name="T55" fmla="*/ 0 h 1562"/>
                <a:gd name="T56" fmla="*/ 0 w 1704"/>
                <a:gd name="T57" fmla="*/ 0 h 1562"/>
                <a:gd name="T58" fmla="*/ 0 w 1704"/>
                <a:gd name="T59" fmla="*/ 0 h 1562"/>
                <a:gd name="T60" fmla="*/ 0 w 1704"/>
                <a:gd name="T61" fmla="*/ 0 h 1562"/>
                <a:gd name="T62" fmla="*/ 0 w 1704"/>
                <a:gd name="T63" fmla="*/ 0 h 1562"/>
                <a:gd name="T64" fmla="*/ 0 w 1704"/>
                <a:gd name="T65" fmla="*/ 0 h 1562"/>
                <a:gd name="T66" fmla="*/ 0 w 1704"/>
                <a:gd name="T67" fmla="*/ 0 h 1562"/>
                <a:gd name="T68" fmla="*/ 0 w 1704"/>
                <a:gd name="T69" fmla="*/ 0 h 1562"/>
                <a:gd name="T70" fmla="*/ 0 w 1704"/>
                <a:gd name="T71" fmla="*/ 0 h 1562"/>
                <a:gd name="T72" fmla="*/ 0 w 1704"/>
                <a:gd name="T73" fmla="*/ 0 h 1562"/>
                <a:gd name="T74" fmla="*/ 0 w 1704"/>
                <a:gd name="T75" fmla="*/ 0 h 1562"/>
                <a:gd name="T76" fmla="*/ 0 w 1704"/>
                <a:gd name="T77" fmla="*/ 0 h 1562"/>
                <a:gd name="T78" fmla="*/ 0 w 1704"/>
                <a:gd name="T79" fmla="*/ 0 h 1562"/>
                <a:gd name="T80" fmla="*/ 0 w 1704"/>
                <a:gd name="T81" fmla="*/ 0 h 1562"/>
                <a:gd name="T82" fmla="*/ 0 w 1704"/>
                <a:gd name="T83" fmla="*/ 0 h 1562"/>
                <a:gd name="T84" fmla="*/ 0 w 1704"/>
                <a:gd name="T85" fmla="*/ 0 h 1562"/>
                <a:gd name="T86" fmla="*/ 0 w 1704"/>
                <a:gd name="T87" fmla="*/ 0 h 1562"/>
                <a:gd name="T88" fmla="*/ 0 w 1704"/>
                <a:gd name="T89" fmla="*/ 0 h 1562"/>
                <a:gd name="T90" fmla="*/ 0 w 1704"/>
                <a:gd name="T91" fmla="*/ 0 h 1562"/>
                <a:gd name="T92" fmla="*/ 0 w 1704"/>
                <a:gd name="T93" fmla="*/ 0 h 1562"/>
                <a:gd name="T94" fmla="*/ 0 w 1704"/>
                <a:gd name="T95" fmla="*/ 0 h 1562"/>
                <a:gd name="T96" fmla="*/ 0 w 1704"/>
                <a:gd name="T97" fmla="*/ 0 h 1562"/>
                <a:gd name="T98" fmla="*/ 0 w 1704"/>
                <a:gd name="T99" fmla="*/ 0 h 1562"/>
                <a:gd name="T100" fmla="*/ 0 w 1704"/>
                <a:gd name="T101" fmla="*/ 0 h 1562"/>
                <a:gd name="T102" fmla="*/ 0 w 1704"/>
                <a:gd name="T103" fmla="*/ 0 h 1562"/>
                <a:gd name="T104" fmla="*/ 0 w 1704"/>
                <a:gd name="T105" fmla="*/ 0 h 1562"/>
                <a:gd name="T106" fmla="*/ 0 w 1704"/>
                <a:gd name="T107" fmla="*/ 0 h 1562"/>
                <a:gd name="T108" fmla="*/ 0 w 1704"/>
                <a:gd name="T109" fmla="*/ 0 h 1562"/>
                <a:gd name="T110" fmla="*/ 0 w 1704"/>
                <a:gd name="T111" fmla="*/ 0 h 15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4"/>
                <a:gd name="T169" fmla="*/ 0 h 1562"/>
                <a:gd name="T170" fmla="*/ 1704 w 1704"/>
                <a:gd name="T171" fmla="*/ 1562 h 15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4" h="1562">
                  <a:moveTo>
                    <a:pt x="0" y="1109"/>
                  </a:moveTo>
                  <a:lnTo>
                    <a:pt x="8" y="1096"/>
                  </a:lnTo>
                  <a:lnTo>
                    <a:pt x="36" y="1057"/>
                  </a:lnTo>
                  <a:lnTo>
                    <a:pt x="79" y="997"/>
                  </a:lnTo>
                  <a:lnTo>
                    <a:pt x="137" y="921"/>
                  </a:lnTo>
                  <a:lnTo>
                    <a:pt x="172" y="877"/>
                  </a:lnTo>
                  <a:lnTo>
                    <a:pt x="210" y="831"/>
                  </a:lnTo>
                  <a:lnTo>
                    <a:pt x="251" y="782"/>
                  </a:lnTo>
                  <a:lnTo>
                    <a:pt x="295" y="730"/>
                  </a:lnTo>
                  <a:lnTo>
                    <a:pt x="342" y="678"/>
                  </a:lnTo>
                  <a:lnTo>
                    <a:pt x="392" y="624"/>
                  </a:lnTo>
                  <a:lnTo>
                    <a:pt x="444" y="569"/>
                  </a:lnTo>
                  <a:lnTo>
                    <a:pt x="499" y="516"/>
                  </a:lnTo>
                  <a:lnTo>
                    <a:pt x="555" y="461"/>
                  </a:lnTo>
                  <a:lnTo>
                    <a:pt x="614" y="407"/>
                  </a:lnTo>
                  <a:lnTo>
                    <a:pt x="675" y="356"/>
                  </a:lnTo>
                  <a:lnTo>
                    <a:pt x="737" y="305"/>
                  </a:lnTo>
                  <a:lnTo>
                    <a:pt x="801" y="257"/>
                  </a:lnTo>
                  <a:lnTo>
                    <a:pt x="867" y="212"/>
                  </a:lnTo>
                  <a:lnTo>
                    <a:pt x="933" y="169"/>
                  </a:lnTo>
                  <a:lnTo>
                    <a:pt x="1001" y="131"/>
                  </a:lnTo>
                  <a:lnTo>
                    <a:pt x="1070" y="96"/>
                  </a:lnTo>
                  <a:lnTo>
                    <a:pt x="1140" y="66"/>
                  </a:lnTo>
                  <a:lnTo>
                    <a:pt x="1210" y="40"/>
                  </a:lnTo>
                  <a:lnTo>
                    <a:pt x="1280" y="21"/>
                  </a:lnTo>
                  <a:lnTo>
                    <a:pt x="1351" y="7"/>
                  </a:lnTo>
                  <a:lnTo>
                    <a:pt x="1422" y="0"/>
                  </a:lnTo>
                  <a:lnTo>
                    <a:pt x="1493" y="0"/>
                  </a:lnTo>
                  <a:lnTo>
                    <a:pt x="1564" y="6"/>
                  </a:lnTo>
                  <a:lnTo>
                    <a:pt x="1553" y="10"/>
                  </a:lnTo>
                  <a:lnTo>
                    <a:pt x="1524" y="23"/>
                  </a:lnTo>
                  <a:lnTo>
                    <a:pt x="1477" y="45"/>
                  </a:lnTo>
                  <a:lnTo>
                    <a:pt x="1416" y="74"/>
                  </a:lnTo>
                  <a:lnTo>
                    <a:pt x="1341" y="110"/>
                  </a:lnTo>
                  <a:lnTo>
                    <a:pt x="1258" y="154"/>
                  </a:lnTo>
                  <a:lnTo>
                    <a:pt x="1213" y="178"/>
                  </a:lnTo>
                  <a:lnTo>
                    <a:pt x="1166" y="204"/>
                  </a:lnTo>
                  <a:lnTo>
                    <a:pt x="1120" y="231"/>
                  </a:lnTo>
                  <a:lnTo>
                    <a:pt x="1071" y="260"/>
                  </a:lnTo>
                  <a:lnTo>
                    <a:pt x="1022" y="290"/>
                  </a:lnTo>
                  <a:lnTo>
                    <a:pt x="972" y="323"/>
                  </a:lnTo>
                  <a:lnTo>
                    <a:pt x="924" y="355"/>
                  </a:lnTo>
                  <a:lnTo>
                    <a:pt x="875" y="389"/>
                  </a:lnTo>
                  <a:lnTo>
                    <a:pt x="826" y="426"/>
                  </a:lnTo>
                  <a:lnTo>
                    <a:pt x="779" y="462"/>
                  </a:lnTo>
                  <a:lnTo>
                    <a:pt x="732" y="500"/>
                  </a:lnTo>
                  <a:lnTo>
                    <a:pt x="687" y="538"/>
                  </a:lnTo>
                  <a:lnTo>
                    <a:pt x="644" y="579"/>
                  </a:lnTo>
                  <a:lnTo>
                    <a:pt x="603" y="620"/>
                  </a:lnTo>
                  <a:lnTo>
                    <a:pt x="564" y="662"/>
                  </a:lnTo>
                  <a:lnTo>
                    <a:pt x="528" y="704"/>
                  </a:lnTo>
                  <a:lnTo>
                    <a:pt x="496" y="747"/>
                  </a:lnTo>
                  <a:lnTo>
                    <a:pt x="466" y="792"/>
                  </a:lnTo>
                  <a:lnTo>
                    <a:pt x="440" y="838"/>
                  </a:lnTo>
                  <a:lnTo>
                    <a:pt x="418" y="883"/>
                  </a:lnTo>
                  <a:lnTo>
                    <a:pt x="428" y="876"/>
                  </a:lnTo>
                  <a:lnTo>
                    <a:pt x="455" y="859"/>
                  </a:lnTo>
                  <a:lnTo>
                    <a:pt x="499" y="832"/>
                  </a:lnTo>
                  <a:lnTo>
                    <a:pt x="556" y="799"/>
                  </a:lnTo>
                  <a:lnTo>
                    <a:pt x="590" y="780"/>
                  </a:lnTo>
                  <a:lnTo>
                    <a:pt x="626" y="760"/>
                  </a:lnTo>
                  <a:lnTo>
                    <a:pt x="665" y="740"/>
                  </a:lnTo>
                  <a:lnTo>
                    <a:pt x="708" y="718"/>
                  </a:lnTo>
                  <a:lnTo>
                    <a:pt x="751" y="698"/>
                  </a:lnTo>
                  <a:lnTo>
                    <a:pt x="797" y="677"/>
                  </a:lnTo>
                  <a:lnTo>
                    <a:pt x="844" y="655"/>
                  </a:lnTo>
                  <a:lnTo>
                    <a:pt x="893" y="636"/>
                  </a:lnTo>
                  <a:lnTo>
                    <a:pt x="944" y="615"/>
                  </a:lnTo>
                  <a:lnTo>
                    <a:pt x="995" y="597"/>
                  </a:lnTo>
                  <a:lnTo>
                    <a:pt x="1048" y="581"/>
                  </a:lnTo>
                  <a:lnTo>
                    <a:pt x="1101" y="565"/>
                  </a:lnTo>
                  <a:lnTo>
                    <a:pt x="1154" y="552"/>
                  </a:lnTo>
                  <a:lnTo>
                    <a:pt x="1208" y="540"/>
                  </a:lnTo>
                  <a:lnTo>
                    <a:pt x="1261" y="532"/>
                  </a:lnTo>
                  <a:lnTo>
                    <a:pt x="1315" y="525"/>
                  </a:lnTo>
                  <a:lnTo>
                    <a:pt x="1367" y="521"/>
                  </a:lnTo>
                  <a:lnTo>
                    <a:pt x="1419" y="521"/>
                  </a:lnTo>
                  <a:lnTo>
                    <a:pt x="1471" y="524"/>
                  </a:lnTo>
                  <a:lnTo>
                    <a:pt x="1520" y="531"/>
                  </a:lnTo>
                  <a:lnTo>
                    <a:pt x="1569" y="541"/>
                  </a:lnTo>
                  <a:lnTo>
                    <a:pt x="1616" y="556"/>
                  </a:lnTo>
                  <a:lnTo>
                    <a:pt x="1660" y="576"/>
                  </a:lnTo>
                  <a:lnTo>
                    <a:pt x="1704" y="600"/>
                  </a:lnTo>
                  <a:lnTo>
                    <a:pt x="1648" y="1335"/>
                  </a:lnTo>
                  <a:lnTo>
                    <a:pt x="1637" y="1332"/>
                  </a:lnTo>
                  <a:lnTo>
                    <a:pt x="1608" y="1325"/>
                  </a:lnTo>
                  <a:lnTo>
                    <a:pt x="1562" y="1313"/>
                  </a:lnTo>
                  <a:lnTo>
                    <a:pt x="1500" y="1299"/>
                  </a:lnTo>
                  <a:lnTo>
                    <a:pt x="1465" y="1292"/>
                  </a:lnTo>
                  <a:lnTo>
                    <a:pt x="1428" y="1286"/>
                  </a:lnTo>
                  <a:lnTo>
                    <a:pt x="1388" y="1279"/>
                  </a:lnTo>
                  <a:lnTo>
                    <a:pt x="1346" y="1273"/>
                  </a:lnTo>
                  <a:lnTo>
                    <a:pt x="1302" y="1268"/>
                  </a:lnTo>
                  <a:lnTo>
                    <a:pt x="1257" y="1263"/>
                  </a:lnTo>
                  <a:lnTo>
                    <a:pt x="1210" y="1260"/>
                  </a:lnTo>
                  <a:lnTo>
                    <a:pt x="1162" y="1258"/>
                  </a:lnTo>
                  <a:lnTo>
                    <a:pt x="1115" y="1257"/>
                  </a:lnTo>
                  <a:lnTo>
                    <a:pt x="1066" y="1258"/>
                  </a:lnTo>
                  <a:lnTo>
                    <a:pt x="1018" y="1261"/>
                  </a:lnTo>
                  <a:lnTo>
                    <a:pt x="969" y="1267"/>
                  </a:lnTo>
                  <a:lnTo>
                    <a:pt x="923" y="1274"/>
                  </a:lnTo>
                  <a:lnTo>
                    <a:pt x="876" y="1284"/>
                  </a:lnTo>
                  <a:lnTo>
                    <a:pt x="830" y="1297"/>
                  </a:lnTo>
                  <a:lnTo>
                    <a:pt x="787" y="1312"/>
                  </a:lnTo>
                  <a:lnTo>
                    <a:pt x="746" y="1330"/>
                  </a:lnTo>
                  <a:lnTo>
                    <a:pt x="705" y="1351"/>
                  </a:lnTo>
                  <a:lnTo>
                    <a:pt x="668" y="1377"/>
                  </a:lnTo>
                  <a:lnTo>
                    <a:pt x="634" y="1406"/>
                  </a:lnTo>
                  <a:lnTo>
                    <a:pt x="603" y="1438"/>
                  </a:lnTo>
                  <a:lnTo>
                    <a:pt x="575" y="1476"/>
                  </a:lnTo>
                  <a:lnTo>
                    <a:pt x="551" y="1517"/>
                  </a:lnTo>
                  <a:lnTo>
                    <a:pt x="529" y="1562"/>
                  </a:lnTo>
                  <a:lnTo>
                    <a:pt x="0" y="1109"/>
                  </a:lnTo>
                  <a:close/>
                </a:path>
              </a:pathLst>
            </a:custGeom>
            <a:solidFill>
              <a:srgbClr val="BFBD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6"/>
            <p:cNvSpPr>
              <a:spLocks/>
            </p:cNvSpPr>
            <p:nvPr/>
          </p:nvSpPr>
          <p:spPr bwMode="auto">
            <a:xfrm>
              <a:off x="4701" y="2731"/>
              <a:ext cx="137" cy="47"/>
            </a:xfrm>
            <a:custGeom>
              <a:avLst/>
              <a:gdLst>
                <a:gd name="T0" fmla="*/ 0 w 1239"/>
                <a:gd name="T1" fmla="*/ 0 h 662"/>
                <a:gd name="T2" fmla="*/ 0 w 1239"/>
                <a:gd name="T3" fmla="*/ 0 h 662"/>
                <a:gd name="T4" fmla="*/ 0 w 1239"/>
                <a:gd name="T5" fmla="*/ 0 h 662"/>
                <a:gd name="T6" fmla="*/ 0 w 1239"/>
                <a:gd name="T7" fmla="*/ 0 h 662"/>
                <a:gd name="T8" fmla="*/ 0 w 1239"/>
                <a:gd name="T9" fmla="*/ 0 h 662"/>
                <a:gd name="T10" fmla="*/ 0 w 1239"/>
                <a:gd name="T11" fmla="*/ 0 h 662"/>
                <a:gd name="T12" fmla="*/ 0 w 1239"/>
                <a:gd name="T13" fmla="*/ 0 h 662"/>
                <a:gd name="T14" fmla="*/ 0 w 1239"/>
                <a:gd name="T15" fmla="*/ 0 h 662"/>
                <a:gd name="T16" fmla="*/ 0 w 1239"/>
                <a:gd name="T17" fmla="*/ 0 h 662"/>
                <a:gd name="T18" fmla="*/ 0 w 1239"/>
                <a:gd name="T19" fmla="*/ 0 h 662"/>
                <a:gd name="T20" fmla="*/ 0 w 1239"/>
                <a:gd name="T21" fmla="*/ 0 h 662"/>
                <a:gd name="T22" fmla="*/ 0 w 1239"/>
                <a:gd name="T23" fmla="*/ 0 h 662"/>
                <a:gd name="T24" fmla="*/ 0 w 1239"/>
                <a:gd name="T25" fmla="*/ 0 h 662"/>
                <a:gd name="T26" fmla="*/ 0 w 1239"/>
                <a:gd name="T27" fmla="*/ 0 h 662"/>
                <a:gd name="T28" fmla="*/ 0 w 1239"/>
                <a:gd name="T29" fmla="*/ 0 h 662"/>
                <a:gd name="T30" fmla="*/ 0 w 1239"/>
                <a:gd name="T31" fmla="*/ 0 h 662"/>
                <a:gd name="T32" fmla="*/ 0 w 1239"/>
                <a:gd name="T33" fmla="*/ 0 h 662"/>
                <a:gd name="T34" fmla="*/ 0 w 1239"/>
                <a:gd name="T35" fmla="*/ 0 h 662"/>
                <a:gd name="T36" fmla="*/ 0 w 1239"/>
                <a:gd name="T37" fmla="*/ 0 h 662"/>
                <a:gd name="T38" fmla="*/ 0 w 1239"/>
                <a:gd name="T39" fmla="*/ 0 h 662"/>
                <a:gd name="T40" fmla="*/ 0 w 1239"/>
                <a:gd name="T41" fmla="*/ 0 h 662"/>
                <a:gd name="T42" fmla="*/ 0 w 1239"/>
                <a:gd name="T43" fmla="*/ 0 h 662"/>
                <a:gd name="T44" fmla="*/ 0 w 1239"/>
                <a:gd name="T45" fmla="*/ 0 h 662"/>
                <a:gd name="T46" fmla="*/ 0 w 1239"/>
                <a:gd name="T47" fmla="*/ 0 h 662"/>
                <a:gd name="T48" fmla="*/ 0 w 1239"/>
                <a:gd name="T49" fmla="*/ 0 h 662"/>
                <a:gd name="T50" fmla="*/ 0 w 1239"/>
                <a:gd name="T51" fmla="*/ 0 h 662"/>
                <a:gd name="T52" fmla="*/ 0 w 1239"/>
                <a:gd name="T53" fmla="*/ 0 h 662"/>
                <a:gd name="T54" fmla="*/ 0 w 1239"/>
                <a:gd name="T55" fmla="*/ 0 h 662"/>
                <a:gd name="T56" fmla="*/ 0 w 1239"/>
                <a:gd name="T57" fmla="*/ 0 h 662"/>
                <a:gd name="T58" fmla="*/ 0 w 1239"/>
                <a:gd name="T59" fmla="*/ 0 h 662"/>
                <a:gd name="T60" fmla="*/ 0 w 1239"/>
                <a:gd name="T61" fmla="*/ 0 h 662"/>
                <a:gd name="T62" fmla="*/ 0 w 1239"/>
                <a:gd name="T63" fmla="*/ 0 h 662"/>
                <a:gd name="T64" fmla="*/ 0 w 1239"/>
                <a:gd name="T65" fmla="*/ 0 h 662"/>
                <a:gd name="T66" fmla="*/ 0 w 1239"/>
                <a:gd name="T67" fmla="*/ 0 h 662"/>
                <a:gd name="T68" fmla="*/ 0 w 1239"/>
                <a:gd name="T69" fmla="*/ 0 h 662"/>
                <a:gd name="T70" fmla="*/ 0 w 1239"/>
                <a:gd name="T71" fmla="*/ 0 h 662"/>
                <a:gd name="T72" fmla="*/ 0 w 1239"/>
                <a:gd name="T73" fmla="*/ 0 h 662"/>
                <a:gd name="T74" fmla="*/ 0 w 1239"/>
                <a:gd name="T75" fmla="*/ 0 h 662"/>
                <a:gd name="T76" fmla="*/ 0 w 1239"/>
                <a:gd name="T77" fmla="*/ 0 h 662"/>
                <a:gd name="T78" fmla="*/ 0 w 1239"/>
                <a:gd name="T79" fmla="*/ 0 h 662"/>
                <a:gd name="T80" fmla="*/ 0 w 1239"/>
                <a:gd name="T81" fmla="*/ 0 h 6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39"/>
                <a:gd name="T124" fmla="*/ 0 h 662"/>
                <a:gd name="T125" fmla="*/ 1239 w 1239"/>
                <a:gd name="T126" fmla="*/ 662 h 6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39" h="662">
                  <a:moveTo>
                    <a:pt x="0" y="586"/>
                  </a:moveTo>
                  <a:lnTo>
                    <a:pt x="6" y="579"/>
                  </a:lnTo>
                  <a:lnTo>
                    <a:pt x="27" y="558"/>
                  </a:lnTo>
                  <a:lnTo>
                    <a:pt x="59" y="528"/>
                  </a:lnTo>
                  <a:lnTo>
                    <a:pt x="103" y="487"/>
                  </a:lnTo>
                  <a:lnTo>
                    <a:pt x="128" y="465"/>
                  </a:lnTo>
                  <a:lnTo>
                    <a:pt x="157" y="440"/>
                  </a:lnTo>
                  <a:lnTo>
                    <a:pt x="188" y="414"/>
                  </a:lnTo>
                  <a:lnTo>
                    <a:pt x="222" y="388"/>
                  </a:lnTo>
                  <a:lnTo>
                    <a:pt x="257" y="361"/>
                  </a:lnTo>
                  <a:lnTo>
                    <a:pt x="295" y="332"/>
                  </a:lnTo>
                  <a:lnTo>
                    <a:pt x="334" y="304"/>
                  </a:lnTo>
                  <a:lnTo>
                    <a:pt x="375" y="275"/>
                  </a:lnTo>
                  <a:lnTo>
                    <a:pt x="418" y="247"/>
                  </a:lnTo>
                  <a:lnTo>
                    <a:pt x="463" y="219"/>
                  </a:lnTo>
                  <a:lnTo>
                    <a:pt x="509" y="191"/>
                  </a:lnTo>
                  <a:lnTo>
                    <a:pt x="557" y="166"/>
                  </a:lnTo>
                  <a:lnTo>
                    <a:pt x="606" y="140"/>
                  </a:lnTo>
                  <a:lnTo>
                    <a:pt x="656" y="115"/>
                  </a:lnTo>
                  <a:lnTo>
                    <a:pt x="708" y="94"/>
                  </a:lnTo>
                  <a:lnTo>
                    <a:pt x="760" y="72"/>
                  </a:lnTo>
                  <a:lnTo>
                    <a:pt x="813" y="54"/>
                  </a:lnTo>
                  <a:lnTo>
                    <a:pt x="867" y="38"/>
                  </a:lnTo>
                  <a:lnTo>
                    <a:pt x="922" y="24"/>
                  </a:lnTo>
                  <a:lnTo>
                    <a:pt x="977" y="13"/>
                  </a:lnTo>
                  <a:lnTo>
                    <a:pt x="1033" y="6"/>
                  </a:lnTo>
                  <a:lnTo>
                    <a:pt x="1089" y="1"/>
                  </a:lnTo>
                  <a:lnTo>
                    <a:pt x="1145" y="0"/>
                  </a:lnTo>
                  <a:lnTo>
                    <a:pt x="1202" y="3"/>
                  </a:lnTo>
                  <a:lnTo>
                    <a:pt x="1193" y="5"/>
                  </a:lnTo>
                  <a:lnTo>
                    <a:pt x="1170" y="9"/>
                  </a:lnTo>
                  <a:lnTo>
                    <a:pt x="1133" y="18"/>
                  </a:lnTo>
                  <a:lnTo>
                    <a:pt x="1083" y="29"/>
                  </a:lnTo>
                  <a:lnTo>
                    <a:pt x="1024" y="45"/>
                  </a:lnTo>
                  <a:lnTo>
                    <a:pt x="956" y="67"/>
                  </a:lnTo>
                  <a:lnTo>
                    <a:pt x="920" y="79"/>
                  </a:lnTo>
                  <a:lnTo>
                    <a:pt x="882" y="92"/>
                  </a:lnTo>
                  <a:lnTo>
                    <a:pt x="843" y="106"/>
                  </a:lnTo>
                  <a:lnTo>
                    <a:pt x="802" y="122"/>
                  </a:lnTo>
                  <a:lnTo>
                    <a:pt x="761" y="139"/>
                  </a:lnTo>
                  <a:lnTo>
                    <a:pt x="720" y="157"/>
                  </a:lnTo>
                  <a:lnTo>
                    <a:pt x="677" y="176"/>
                  </a:lnTo>
                  <a:lnTo>
                    <a:pt x="635" y="198"/>
                  </a:lnTo>
                  <a:lnTo>
                    <a:pt x="593" y="220"/>
                  </a:lnTo>
                  <a:lnTo>
                    <a:pt x="550" y="244"/>
                  </a:lnTo>
                  <a:lnTo>
                    <a:pt x="508" y="270"/>
                  </a:lnTo>
                  <a:lnTo>
                    <a:pt x="468" y="296"/>
                  </a:lnTo>
                  <a:lnTo>
                    <a:pt x="427" y="325"/>
                  </a:lnTo>
                  <a:lnTo>
                    <a:pt x="388" y="355"/>
                  </a:lnTo>
                  <a:lnTo>
                    <a:pt x="350" y="388"/>
                  </a:lnTo>
                  <a:lnTo>
                    <a:pt x="314" y="421"/>
                  </a:lnTo>
                  <a:lnTo>
                    <a:pt x="279" y="456"/>
                  </a:lnTo>
                  <a:lnTo>
                    <a:pt x="246" y="494"/>
                  </a:lnTo>
                  <a:lnTo>
                    <a:pt x="215" y="532"/>
                  </a:lnTo>
                  <a:lnTo>
                    <a:pt x="188" y="573"/>
                  </a:lnTo>
                  <a:lnTo>
                    <a:pt x="195" y="570"/>
                  </a:lnTo>
                  <a:lnTo>
                    <a:pt x="218" y="560"/>
                  </a:lnTo>
                  <a:lnTo>
                    <a:pt x="254" y="545"/>
                  </a:lnTo>
                  <a:lnTo>
                    <a:pt x="302" y="526"/>
                  </a:lnTo>
                  <a:lnTo>
                    <a:pt x="360" y="505"/>
                  </a:lnTo>
                  <a:lnTo>
                    <a:pt x="427" y="481"/>
                  </a:lnTo>
                  <a:lnTo>
                    <a:pt x="464" y="469"/>
                  </a:lnTo>
                  <a:lnTo>
                    <a:pt x="501" y="457"/>
                  </a:lnTo>
                  <a:lnTo>
                    <a:pt x="541" y="446"/>
                  </a:lnTo>
                  <a:lnTo>
                    <a:pt x="582" y="434"/>
                  </a:lnTo>
                  <a:lnTo>
                    <a:pt x="623" y="423"/>
                  </a:lnTo>
                  <a:lnTo>
                    <a:pt x="666" y="412"/>
                  </a:lnTo>
                  <a:lnTo>
                    <a:pt x="709" y="403"/>
                  </a:lnTo>
                  <a:lnTo>
                    <a:pt x="753" y="394"/>
                  </a:lnTo>
                  <a:lnTo>
                    <a:pt x="796" y="386"/>
                  </a:lnTo>
                  <a:lnTo>
                    <a:pt x="840" y="379"/>
                  </a:lnTo>
                  <a:lnTo>
                    <a:pt x="883" y="374"/>
                  </a:lnTo>
                  <a:lnTo>
                    <a:pt x="926" y="371"/>
                  </a:lnTo>
                  <a:lnTo>
                    <a:pt x="970" y="367"/>
                  </a:lnTo>
                  <a:lnTo>
                    <a:pt x="1012" y="367"/>
                  </a:lnTo>
                  <a:lnTo>
                    <a:pt x="1053" y="368"/>
                  </a:lnTo>
                  <a:lnTo>
                    <a:pt x="1093" y="372"/>
                  </a:lnTo>
                  <a:lnTo>
                    <a:pt x="1132" y="377"/>
                  </a:lnTo>
                  <a:lnTo>
                    <a:pt x="1169" y="386"/>
                  </a:lnTo>
                  <a:lnTo>
                    <a:pt x="1205" y="395"/>
                  </a:lnTo>
                  <a:lnTo>
                    <a:pt x="1239" y="408"/>
                  </a:lnTo>
                  <a:lnTo>
                    <a:pt x="276" y="662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9A9F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7"/>
            <p:cNvSpPr>
              <a:spLocks/>
            </p:cNvSpPr>
            <p:nvPr/>
          </p:nvSpPr>
          <p:spPr bwMode="auto">
            <a:xfrm>
              <a:off x="4298" y="3141"/>
              <a:ext cx="318" cy="126"/>
            </a:xfrm>
            <a:custGeom>
              <a:avLst/>
              <a:gdLst>
                <a:gd name="T0" fmla="*/ 0 w 2854"/>
                <a:gd name="T1" fmla="*/ 0 h 1756"/>
                <a:gd name="T2" fmla="*/ 0 w 2854"/>
                <a:gd name="T3" fmla="*/ 0 h 1756"/>
                <a:gd name="T4" fmla="*/ 0 w 2854"/>
                <a:gd name="T5" fmla="*/ 0 h 1756"/>
                <a:gd name="T6" fmla="*/ 0 w 2854"/>
                <a:gd name="T7" fmla="*/ 0 h 1756"/>
                <a:gd name="T8" fmla="*/ 0 w 2854"/>
                <a:gd name="T9" fmla="*/ 0 h 1756"/>
                <a:gd name="T10" fmla="*/ 0 w 2854"/>
                <a:gd name="T11" fmla="*/ 0 h 1756"/>
                <a:gd name="T12" fmla="*/ 0 w 2854"/>
                <a:gd name="T13" fmla="*/ 0 h 1756"/>
                <a:gd name="T14" fmla="*/ 0 w 2854"/>
                <a:gd name="T15" fmla="*/ 0 h 1756"/>
                <a:gd name="T16" fmla="*/ 0 w 2854"/>
                <a:gd name="T17" fmla="*/ 0 h 1756"/>
                <a:gd name="T18" fmla="*/ 0 w 2854"/>
                <a:gd name="T19" fmla="*/ 0 h 1756"/>
                <a:gd name="T20" fmla="*/ 0 w 2854"/>
                <a:gd name="T21" fmla="*/ 0 h 1756"/>
                <a:gd name="T22" fmla="*/ 0 w 2854"/>
                <a:gd name="T23" fmla="*/ 0 h 1756"/>
                <a:gd name="T24" fmla="*/ 0 w 2854"/>
                <a:gd name="T25" fmla="*/ 0 h 1756"/>
                <a:gd name="T26" fmla="*/ 0 w 2854"/>
                <a:gd name="T27" fmla="*/ 0 h 1756"/>
                <a:gd name="T28" fmla="*/ 0 w 2854"/>
                <a:gd name="T29" fmla="*/ 0 h 1756"/>
                <a:gd name="T30" fmla="*/ 0 w 2854"/>
                <a:gd name="T31" fmla="*/ 0 h 1756"/>
                <a:gd name="T32" fmla="*/ 0 w 2854"/>
                <a:gd name="T33" fmla="*/ 0 h 1756"/>
                <a:gd name="T34" fmla="*/ 0 w 2854"/>
                <a:gd name="T35" fmla="*/ 0 h 1756"/>
                <a:gd name="T36" fmla="*/ 0 w 2854"/>
                <a:gd name="T37" fmla="*/ 0 h 1756"/>
                <a:gd name="T38" fmla="*/ 0 w 2854"/>
                <a:gd name="T39" fmla="*/ 0 h 1756"/>
                <a:gd name="T40" fmla="*/ 0 w 2854"/>
                <a:gd name="T41" fmla="*/ 0 h 1756"/>
                <a:gd name="T42" fmla="*/ 0 w 2854"/>
                <a:gd name="T43" fmla="*/ 0 h 1756"/>
                <a:gd name="T44" fmla="*/ 0 w 2854"/>
                <a:gd name="T45" fmla="*/ 0 h 1756"/>
                <a:gd name="T46" fmla="*/ 0 w 2854"/>
                <a:gd name="T47" fmla="*/ 0 h 1756"/>
                <a:gd name="T48" fmla="*/ 0 w 2854"/>
                <a:gd name="T49" fmla="*/ 0 h 1756"/>
                <a:gd name="T50" fmla="*/ 0 w 2854"/>
                <a:gd name="T51" fmla="*/ 0 h 1756"/>
                <a:gd name="T52" fmla="*/ 0 w 2854"/>
                <a:gd name="T53" fmla="*/ 0 h 1756"/>
                <a:gd name="T54" fmla="*/ 0 w 2854"/>
                <a:gd name="T55" fmla="*/ 0 h 1756"/>
                <a:gd name="T56" fmla="*/ 0 w 2854"/>
                <a:gd name="T57" fmla="*/ 0 h 1756"/>
                <a:gd name="T58" fmla="*/ 0 w 2854"/>
                <a:gd name="T59" fmla="*/ 0 h 1756"/>
                <a:gd name="T60" fmla="*/ 0 w 2854"/>
                <a:gd name="T61" fmla="*/ 0 h 1756"/>
                <a:gd name="T62" fmla="*/ 0 w 2854"/>
                <a:gd name="T63" fmla="*/ 0 h 1756"/>
                <a:gd name="T64" fmla="*/ 0 w 2854"/>
                <a:gd name="T65" fmla="*/ 0 h 1756"/>
                <a:gd name="T66" fmla="*/ 0 w 2854"/>
                <a:gd name="T67" fmla="*/ 0 h 1756"/>
                <a:gd name="T68" fmla="*/ 0 w 2854"/>
                <a:gd name="T69" fmla="*/ 0 h 1756"/>
                <a:gd name="T70" fmla="*/ 0 w 2854"/>
                <a:gd name="T71" fmla="*/ 0 h 1756"/>
                <a:gd name="T72" fmla="*/ 0 w 2854"/>
                <a:gd name="T73" fmla="*/ 0 h 1756"/>
                <a:gd name="T74" fmla="*/ 0 w 2854"/>
                <a:gd name="T75" fmla="*/ 0 h 1756"/>
                <a:gd name="T76" fmla="*/ 0 w 2854"/>
                <a:gd name="T77" fmla="*/ 0 h 1756"/>
                <a:gd name="T78" fmla="*/ 0 w 2854"/>
                <a:gd name="T79" fmla="*/ 0 h 1756"/>
                <a:gd name="T80" fmla="*/ 0 w 2854"/>
                <a:gd name="T81" fmla="*/ 0 h 1756"/>
                <a:gd name="T82" fmla="*/ 0 w 2854"/>
                <a:gd name="T83" fmla="*/ 0 h 1756"/>
                <a:gd name="T84" fmla="*/ 0 w 2854"/>
                <a:gd name="T85" fmla="*/ 0 h 1756"/>
                <a:gd name="T86" fmla="*/ 0 w 2854"/>
                <a:gd name="T87" fmla="*/ 0 h 1756"/>
                <a:gd name="T88" fmla="*/ 0 w 2854"/>
                <a:gd name="T89" fmla="*/ 0 h 1756"/>
                <a:gd name="T90" fmla="*/ 0 w 2854"/>
                <a:gd name="T91" fmla="*/ 0 h 1756"/>
                <a:gd name="T92" fmla="*/ 0 w 2854"/>
                <a:gd name="T93" fmla="*/ 0 h 1756"/>
                <a:gd name="T94" fmla="*/ 0 w 2854"/>
                <a:gd name="T95" fmla="*/ 0 h 1756"/>
                <a:gd name="T96" fmla="*/ 0 w 2854"/>
                <a:gd name="T97" fmla="*/ 0 h 1756"/>
                <a:gd name="T98" fmla="*/ 0 w 2854"/>
                <a:gd name="T99" fmla="*/ 0 h 1756"/>
                <a:gd name="T100" fmla="*/ 0 w 2854"/>
                <a:gd name="T101" fmla="*/ 0 h 1756"/>
                <a:gd name="T102" fmla="*/ 0 w 2854"/>
                <a:gd name="T103" fmla="*/ 0 h 1756"/>
                <a:gd name="T104" fmla="*/ 0 w 2854"/>
                <a:gd name="T105" fmla="*/ 0 h 1756"/>
                <a:gd name="T106" fmla="*/ 0 w 2854"/>
                <a:gd name="T107" fmla="*/ 0 h 1756"/>
                <a:gd name="T108" fmla="*/ 0 w 2854"/>
                <a:gd name="T109" fmla="*/ 0 h 1756"/>
                <a:gd name="T110" fmla="*/ 0 w 2854"/>
                <a:gd name="T111" fmla="*/ 0 h 1756"/>
                <a:gd name="T112" fmla="*/ 0 w 2854"/>
                <a:gd name="T113" fmla="*/ 0 h 1756"/>
                <a:gd name="T114" fmla="*/ 0 w 2854"/>
                <a:gd name="T115" fmla="*/ 0 h 1756"/>
                <a:gd name="T116" fmla="*/ 0 w 2854"/>
                <a:gd name="T117" fmla="*/ 0 h 17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54"/>
                <a:gd name="T178" fmla="*/ 0 h 1756"/>
                <a:gd name="T179" fmla="*/ 2854 w 2854"/>
                <a:gd name="T180" fmla="*/ 1756 h 17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54" h="1756">
                  <a:moveTo>
                    <a:pt x="1642" y="0"/>
                  </a:moveTo>
                  <a:lnTo>
                    <a:pt x="1643" y="15"/>
                  </a:lnTo>
                  <a:lnTo>
                    <a:pt x="1648" y="55"/>
                  </a:lnTo>
                  <a:lnTo>
                    <a:pt x="1652" y="81"/>
                  </a:lnTo>
                  <a:lnTo>
                    <a:pt x="1658" y="111"/>
                  </a:lnTo>
                  <a:lnTo>
                    <a:pt x="1663" y="128"/>
                  </a:lnTo>
                  <a:lnTo>
                    <a:pt x="1668" y="145"/>
                  </a:lnTo>
                  <a:lnTo>
                    <a:pt x="1673" y="161"/>
                  </a:lnTo>
                  <a:lnTo>
                    <a:pt x="1680" y="178"/>
                  </a:lnTo>
                  <a:lnTo>
                    <a:pt x="1687" y="195"/>
                  </a:lnTo>
                  <a:lnTo>
                    <a:pt x="1694" y="212"/>
                  </a:lnTo>
                  <a:lnTo>
                    <a:pt x="1704" y="229"/>
                  </a:lnTo>
                  <a:lnTo>
                    <a:pt x="1713" y="247"/>
                  </a:lnTo>
                  <a:lnTo>
                    <a:pt x="1725" y="263"/>
                  </a:lnTo>
                  <a:lnTo>
                    <a:pt x="1737" y="279"/>
                  </a:lnTo>
                  <a:lnTo>
                    <a:pt x="1751" y="294"/>
                  </a:lnTo>
                  <a:lnTo>
                    <a:pt x="1764" y="309"/>
                  </a:lnTo>
                  <a:lnTo>
                    <a:pt x="1780" y="322"/>
                  </a:lnTo>
                  <a:lnTo>
                    <a:pt x="1797" y="335"/>
                  </a:lnTo>
                  <a:lnTo>
                    <a:pt x="1815" y="346"/>
                  </a:lnTo>
                  <a:lnTo>
                    <a:pt x="1835" y="357"/>
                  </a:lnTo>
                  <a:lnTo>
                    <a:pt x="1857" y="366"/>
                  </a:lnTo>
                  <a:lnTo>
                    <a:pt x="1880" y="373"/>
                  </a:lnTo>
                  <a:lnTo>
                    <a:pt x="1904" y="380"/>
                  </a:lnTo>
                  <a:lnTo>
                    <a:pt x="1930" y="384"/>
                  </a:lnTo>
                  <a:lnTo>
                    <a:pt x="1987" y="391"/>
                  </a:lnTo>
                  <a:lnTo>
                    <a:pt x="2050" y="401"/>
                  </a:lnTo>
                  <a:lnTo>
                    <a:pt x="2084" y="408"/>
                  </a:lnTo>
                  <a:lnTo>
                    <a:pt x="2119" y="414"/>
                  </a:lnTo>
                  <a:lnTo>
                    <a:pt x="2155" y="422"/>
                  </a:lnTo>
                  <a:lnTo>
                    <a:pt x="2191" y="430"/>
                  </a:lnTo>
                  <a:lnTo>
                    <a:pt x="2229" y="440"/>
                  </a:lnTo>
                  <a:lnTo>
                    <a:pt x="2267" y="450"/>
                  </a:lnTo>
                  <a:lnTo>
                    <a:pt x="2305" y="461"/>
                  </a:lnTo>
                  <a:lnTo>
                    <a:pt x="2342" y="474"/>
                  </a:lnTo>
                  <a:lnTo>
                    <a:pt x="2380" y="488"/>
                  </a:lnTo>
                  <a:lnTo>
                    <a:pt x="2418" y="503"/>
                  </a:lnTo>
                  <a:lnTo>
                    <a:pt x="2455" y="519"/>
                  </a:lnTo>
                  <a:lnTo>
                    <a:pt x="2491" y="537"/>
                  </a:lnTo>
                  <a:lnTo>
                    <a:pt x="2527" y="556"/>
                  </a:lnTo>
                  <a:lnTo>
                    <a:pt x="2562" y="577"/>
                  </a:lnTo>
                  <a:lnTo>
                    <a:pt x="2596" y="599"/>
                  </a:lnTo>
                  <a:lnTo>
                    <a:pt x="2628" y="622"/>
                  </a:lnTo>
                  <a:lnTo>
                    <a:pt x="2659" y="648"/>
                  </a:lnTo>
                  <a:lnTo>
                    <a:pt x="2688" y="675"/>
                  </a:lnTo>
                  <a:lnTo>
                    <a:pt x="2716" y="704"/>
                  </a:lnTo>
                  <a:lnTo>
                    <a:pt x="2741" y="735"/>
                  </a:lnTo>
                  <a:lnTo>
                    <a:pt x="2765" y="767"/>
                  </a:lnTo>
                  <a:lnTo>
                    <a:pt x="2786" y="801"/>
                  </a:lnTo>
                  <a:lnTo>
                    <a:pt x="2804" y="839"/>
                  </a:lnTo>
                  <a:lnTo>
                    <a:pt x="2820" y="877"/>
                  </a:lnTo>
                  <a:lnTo>
                    <a:pt x="2834" y="918"/>
                  </a:lnTo>
                  <a:lnTo>
                    <a:pt x="2843" y="961"/>
                  </a:lnTo>
                  <a:lnTo>
                    <a:pt x="2851" y="1006"/>
                  </a:lnTo>
                  <a:lnTo>
                    <a:pt x="2854" y="1053"/>
                  </a:lnTo>
                  <a:lnTo>
                    <a:pt x="2853" y="1103"/>
                  </a:lnTo>
                  <a:lnTo>
                    <a:pt x="2847" y="1150"/>
                  </a:lnTo>
                  <a:lnTo>
                    <a:pt x="2837" y="1197"/>
                  </a:lnTo>
                  <a:lnTo>
                    <a:pt x="2822" y="1243"/>
                  </a:lnTo>
                  <a:lnTo>
                    <a:pt x="2803" y="1288"/>
                  </a:lnTo>
                  <a:lnTo>
                    <a:pt x="2780" y="1332"/>
                  </a:lnTo>
                  <a:lnTo>
                    <a:pt x="2752" y="1374"/>
                  </a:lnTo>
                  <a:lnTo>
                    <a:pt x="2720" y="1415"/>
                  </a:lnTo>
                  <a:lnTo>
                    <a:pt x="2685" y="1455"/>
                  </a:lnTo>
                  <a:lnTo>
                    <a:pt x="2646" y="1492"/>
                  </a:lnTo>
                  <a:lnTo>
                    <a:pt x="2603" y="1528"/>
                  </a:lnTo>
                  <a:lnTo>
                    <a:pt x="2556" y="1561"/>
                  </a:lnTo>
                  <a:lnTo>
                    <a:pt x="2506" y="1593"/>
                  </a:lnTo>
                  <a:lnTo>
                    <a:pt x="2453" y="1622"/>
                  </a:lnTo>
                  <a:lnTo>
                    <a:pt x="2397" y="1648"/>
                  </a:lnTo>
                  <a:lnTo>
                    <a:pt x="2338" y="1672"/>
                  </a:lnTo>
                  <a:lnTo>
                    <a:pt x="2275" y="1693"/>
                  </a:lnTo>
                  <a:lnTo>
                    <a:pt x="2209" y="1712"/>
                  </a:lnTo>
                  <a:lnTo>
                    <a:pt x="2142" y="1727"/>
                  </a:lnTo>
                  <a:lnTo>
                    <a:pt x="2072" y="1739"/>
                  </a:lnTo>
                  <a:lnTo>
                    <a:pt x="1999" y="1749"/>
                  </a:lnTo>
                  <a:lnTo>
                    <a:pt x="1924" y="1754"/>
                  </a:lnTo>
                  <a:lnTo>
                    <a:pt x="1847" y="1756"/>
                  </a:lnTo>
                  <a:lnTo>
                    <a:pt x="1767" y="1754"/>
                  </a:lnTo>
                  <a:lnTo>
                    <a:pt x="1686" y="1749"/>
                  </a:lnTo>
                  <a:lnTo>
                    <a:pt x="1603" y="1739"/>
                  </a:lnTo>
                  <a:lnTo>
                    <a:pt x="1518" y="1725"/>
                  </a:lnTo>
                  <a:lnTo>
                    <a:pt x="1433" y="1708"/>
                  </a:lnTo>
                  <a:lnTo>
                    <a:pt x="1345" y="1685"/>
                  </a:lnTo>
                  <a:lnTo>
                    <a:pt x="1256" y="1658"/>
                  </a:lnTo>
                  <a:lnTo>
                    <a:pt x="1166" y="1627"/>
                  </a:lnTo>
                  <a:lnTo>
                    <a:pt x="1074" y="1591"/>
                  </a:lnTo>
                  <a:lnTo>
                    <a:pt x="901" y="1518"/>
                  </a:lnTo>
                  <a:lnTo>
                    <a:pt x="745" y="1451"/>
                  </a:lnTo>
                  <a:lnTo>
                    <a:pt x="674" y="1420"/>
                  </a:lnTo>
                  <a:lnTo>
                    <a:pt x="607" y="1390"/>
                  </a:lnTo>
                  <a:lnTo>
                    <a:pt x="544" y="1361"/>
                  </a:lnTo>
                  <a:lnTo>
                    <a:pt x="485" y="1333"/>
                  </a:lnTo>
                  <a:lnTo>
                    <a:pt x="430" y="1305"/>
                  </a:lnTo>
                  <a:lnTo>
                    <a:pt x="379" y="1279"/>
                  </a:lnTo>
                  <a:lnTo>
                    <a:pt x="332" y="1251"/>
                  </a:lnTo>
                  <a:lnTo>
                    <a:pt x="289" y="1224"/>
                  </a:lnTo>
                  <a:lnTo>
                    <a:pt x="249" y="1196"/>
                  </a:lnTo>
                  <a:lnTo>
                    <a:pt x="212" y="1168"/>
                  </a:lnTo>
                  <a:lnTo>
                    <a:pt x="179" y="1139"/>
                  </a:lnTo>
                  <a:lnTo>
                    <a:pt x="149" y="1109"/>
                  </a:lnTo>
                  <a:lnTo>
                    <a:pt x="122" y="1078"/>
                  </a:lnTo>
                  <a:lnTo>
                    <a:pt x="97" y="1046"/>
                  </a:lnTo>
                  <a:lnTo>
                    <a:pt x="76" y="1013"/>
                  </a:lnTo>
                  <a:lnTo>
                    <a:pt x="58" y="977"/>
                  </a:lnTo>
                  <a:lnTo>
                    <a:pt x="42" y="940"/>
                  </a:lnTo>
                  <a:lnTo>
                    <a:pt x="29" y="901"/>
                  </a:lnTo>
                  <a:lnTo>
                    <a:pt x="19" y="859"/>
                  </a:lnTo>
                  <a:lnTo>
                    <a:pt x="10" y="815"/>
                  </a:lnTo>
                  <a:lnTo>
                    <a:pt x="5" y="768"/>
                  </a:lnTo>
                  <a:lnTo>
                    <a:pt x="1" y="719"/>
                  </a:lnTo>
                  <a:lnTo>
                    <a:pt x="0" y="666"/>
                  </a:lnTo>
                  <a:lnTo>
                    <a:pt x="0" y="609"/>
                  </a:lnTo>
                  <a:lnTo>
                    <a:pt x="2" y="550"/>
                  </a:lnTo>
                  <a:lnTo>
                    <a:pt x="5" y="487"/>
                  </a:lnTo>
                  <a:lnTo>
                    <a:pt x="10" y="419"/>
                  </a:lnTo>
                  <a:lnTo>
                    <a:pt x="18" y="349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C7C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8"/>
            <p:cNvSpPr>
              <a:spLocks/>
            </p:cNvSpPr>
            <p:nvPr/>
          </p:nvSpPr>
          <p:spPr bwMode="auto">
            <a:xfrm>
              <a:off x="4299" y="3196"/>
              <a:ext cx="316" cy="70"/>
            </a:xfrm>
            <a:custGeom>
              <a:avLst/>
              <a:gdLst>
                <a:gd name="T0" fmla="*/ 0 w 2848"/>
                <a:gd name="T1" fmla="*/ 0 h 992"/>
                <a:gd name="T2" fmla="*/ 0 w 2848"/>
                <a:gd name="T3" fmla="*/ 0 h 992"/>
                <a:gd name="T4" fmla="*/ 0 w 2848"/>
                <a:gd name="T5" fmla="*/ 0 h 992"/>
                <a:gd name="T6" fmla="*/ 0 w 2848"/>
                <a:gd name="T7" fmla="*/ 0 h 992"/>
                <a:gd name="T8" fmla="*/ 0 w 2848"/>
                <a:gd name="T9" fmla="*/ 0 h 992"/>
                <a:gd name="T10" fmla="*/ 0 w 2848"/>
                <a:gd name="T11" fmla="*/ 0 h 992"/>
                <a:gd name="T12" fmla="*/ 0 w 2848"/>
                <a:gd name="T13" fmla="*/ 0 h 992"/>
                <a:gd name="T14" fmla="*/ 0 w 2848"/>
                <a:gd name="T15" fmla="*/ 0 h 992"/>
                <a:gd name="T16" fmla="*/ 0 w 2848"/>
                <a:gd name="T17" fmla="*/ 0 h 992"/>
                <a:gd name="T18" fmla="*/ 0 w 2848"/>
                <a:gd name="T19" fmla="*/ 0 h 992"/>
                <a:gd name="T20" fmla="*/ 0 w 2848"/>
                <a:gd name="T21" fmla="*/ 0 h 992"/>
                <a:gd name="T22" fmla="*/ 0 w 2848"/>
                <a:gd name="T23" fmla="*/ 0 h 992"/>
                <a:gd name="T24" fmla="*/ 0 w 2848"/>
                <a:gd name="T25" fmla="*/ 0 h 992"/>
                <a:gd name="T26" fmla="*/ 0 w 2848"/>
                <a:gd name="T27" fmla="*/ 0 h 992"/>
                <a:gd name="T28" fmla="*/ 0 w 2848"/>
                <a:gd name="T29" fmla="*/ 0 h 992"/>
                <a:gd name="T30" fmla="*/ 0 w 2848"/>
                <a:gd name="T31" fmla="*/ 0 h 992"/>
                <a:gd name="T32" fmla="*/ 0 w 2848"/>
                <a:gd name="T33" fmla="*/ 0 h 992"/>
                <a:gd name="T34" fmla="*/ 0 w 2848"/>
                <a:gd name="T35" fmla="*/ 0 h 992"/>
                <a:gd name="T36" fmla="*/ 0 w 2848"/>
                <a:gd name="T37" fmla="*/ 0 h 992"/>
                <a:gd name="T38" fmla="*/ 0 w 2848"/>
                <a:gd name="T39" fmla="*/ 0 h 992"/>
                <a:gd name="T40" fmla="*/ 0 w 2848"/>
                <a:gd name="T41" fmla="*/ 0 h 992"/>
                <a:gd name="T42" fmla="*/ 0 w 2848"/>
                <a:gd name="T43" fmla="*/ 0 h 992"/>
                <a:gd name="T44" fmla="*/ 0 w 2848"/>
                <a:gd name="T45" fmla="*/ 0 h 992"/>
                <a:gd name="T46" fmla="*/ 0 w 2848"/>
                <a:gd name="T47" fmla="*/ 0 h 992"/>
                <a:gd name="T48" fmla="*/ 0 w 2848"/>
                <a:gd name="T49" fmla="*/ 0 h 992"/>
                <a:gd name="T50" fmla="*/ 0 w 2848"/>
                <a:gd name="T51" fmla="*/ 0 h 992"/>
                <a:gd name="T52" fmla="*/ 0 w 2848"/>
                <a:gd name="T53" fmla="*/ 0 h 992"/>
                <a:gd name="T54" fmla="*/ 0 w 2848"/>
                <a:gd name="T55" fmla="*/ 0 h 992"/>
                <a:gd name="T56" fmla="*/ 0 w 2848"/>
                <a:gd name="T57" fmla="*/ 0 h 992"/>
                <a:gd name="T58" fmla="*/ 0 w 2848"/>
                <a:gd name="T59" fmla="*/ 0 h 992"/>
                <a:gd name="T60" fmla="*/ 0 w 2848"/>
                <a:gd name="T61" fmla="*/ 0 h 992"/>
                <a:gd name="T62" fmla="*/ 0 w 2848"/>
                <a:gd name="T63" fmla="*/ 0 h 992"/>
                <a:gd name="T64" fmla="*/ 0 w 2848"/>
                <a:gd name="T65" fmla="*/ 0 h 992"/>
                <a:gd name="T66" fmla="*/ 0 w 2848"/>
                <a:gd name="T67" fmla="*/ 0 h 992"/>
                <a:gd name="T68" fmla="*/ 0 w 2848"/>
                <a:gd name="T69" fmla="*/ 0 h 992"/>
                <a:gd name="T70" fmla="*/ 0 w 2848"/>
                <a:gd name="T71" fmla="*/ 0 h 992"/>
                <a:gd name="T72" fmla="*/ 0 w 2848"/>
                <a:gd name="T73" fmla="*/ 0 h 992"/>
                <a:gd name="T74" fmla="*/ 0 w 2848"/>
                <a:gd name="T75" fmla="*/ 0 h 992"/>
                <a:gd name="T76" fmla="*/ 0 w 2848"/>
                <a:gd name="T77" fmla="*/ 0 h 992"/>
                <a:gd name="T78" fmla="*/ 0 w 2848"/>
                <a:gd name="T79" fmla="*/ 0 h 992"/>
                <a:gd name="T80" fmla="*/ 0 w 2848"/>
                <a:gd name="T81" fmla="*/ 0 h 992"/>
                <a:gd name="T82" fmla="*/ 0 w 2848"/>
                <a:gd name="T83" fmla="*/ 0 h 992"/>
                <a:gd name="T84" fmla="*/ 0 w 2848"/>
                <a:gd name="T85" fmla="*/ 0 h 992"/>
                <a:gd name="T86" fmla="*/ 0 w 2848"/>
                <a:gd name="T87" fmla="*/ 0 h 992"/>
                <a:gd name="T88" fmla="*/ 0 w 2848"/>
                <a:gd name="T89" fmla="*/ 0 h 992"/>
                <a:gd name="T90" fmla="*/ 0 w 2848"/>
                <a:gd name="T91" fmla="*/ 0 h 992"/>
                <a:gd name="T92" fmla="*/ 0 w 2848"/>
                <a:gd name="T93" fmla="*/ 0 h 992"/>
                <a:gd name="T94" fmla="*/ 0 w 2848"/>
                <a:gd name="T95" fmla="*/ 0 h 992"/>
                <a:gd name="T96" fmla="*/ 0 w 2848"/>
                <a:gd name="T97" fmla="*/ 0 h 992"/>
                <a:gd name="T98" fmla="*/ 0 w 2848"/>
                <a:gd name="T99" fmla="*/ 0 h 992"/>
                <a:gd name="T100" fmla="*/ 0 w 2848"/>
                <a:gd name="T101" fmla="*/ 0 h 992"/>
                <a:gd name="T102" fmla="*/ 0 w 2848"/>
                <a:gd name="T103" fmla="*/ 0 h 992"/>
                <a:gd name="T104" fmla="*/ 0 w 2848"/>
                <a:gd name="T105" fmla="*/ 0 h 992"/>
                <a:gd name="T106" fmla="*/ 0 w 2848"/>
                <a:gd name="T107" fmla="*/ 0 h 992"/>
                <a:gd name="T108" fmla="*/ 0 w 2848"/>
                <a:gd name="T109" fmla="*/ 0 h 992"/>
                <a:gd name="T110" fmla="*/ 0 w 2848"/>
                <a:gd name="T111" fmla="*/ 0 h 992"/>
                <a:gd name="T112" fmla="*/ 0 w 2848"/>
                <a:gd name="T113" fmla="*/ 0 h 992"/>
                <a:gd name="T114" fmla="*/ 0 w 2848"/>
                <a:gd name="T115" fmla="*/ 0 h 992"/>
                <a:gd name="T116" fmla="*/ 0 w 2848"/>
                <a:gd name="T117" fmla="*/ 0 h 992"/>
                <a:gd name="T118" fmla="*/ 0 w 2848"/>
                <a:gd name="T119" fmla="*/ 0 h 9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48"/>
                <a:gd name="T181" fmla="*/ 0 h 992"/>
                <a:gd name="T182" fmla="*/ 2848 w 2848"/>
                <a:gd name="T183" fmla="*/ 992 h 9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48" h="992">
                  <a:moveTo>
                    <a:pt x="1714" y="709"/>
                  </a:moveTo>
                  <a:lnTo>
                    <a:pt x="1623" y="703"/>
                  </a:lnTo>
                  <a:lnTo>
                    <a:pt x="1535" y="696"/>
                  </a:lnTo>
                  <a:lnTo>
                    <a:pt x="1449" y="686"/>
                  </a:lnTo>
                  <a:lnTo>
                    <a:pt x="1366" y="674"/>
                  </a:lnTo>
                  <a:lnTo>
                    <a:pt x="1286" y="662"/>
                  </a:lnTo>
                  <a:lnTo>
                    <a:pt x="1208" y="647"/>
                  </a:lnTo>
                  <a:lnTo>
                    <a:pt x="1133" y="629"/>
                  </a:lnTo>
                  <a:lnTo>
                    <a:pt x="1060" y="611"/>
                  </a:lnTo>
                  <a:lnTo>
                    <a:pt x="990" y="591"/>
                  </a:lnTo>
                  <a:lnTo>
                    <a:pt x="922" y="570"/>
                  </a:lnTo>
                  <a:lnTo>
                    <a:pt x="857" y="548"/>
                  </a:lnTo>
                  <a:lnTo>
                    <a:pt x="794" y="524"/>
                  </a:lnTo>
                  <a:lnTo>
                    <a:pt x="733" y="501"/>
                  </a:lnTo>
                  <a:lnTo>
                    <a:pt x="675" y="475"/>
                  </a:lnTo>
                  <a:lnTo>
                    <a:pt x="620" y="449"/>
                  </a:lnTo>
                  <a:lnTo>
                    <a:pt x="566" y="423"/>
                  </a:lnTo>
                  <a:lnTo>
                    <a:pt x="515" y="395"/>
                  </a:lnTo>
                  <a:lnTo>
                    <a:pt x="466" y="369"/>
                  </a:lnTo>
                  <a:lnTo>
                    <a:pt x="420" y="341"/>
                  </a:lnTo>
                  <a:lnTo>
                    <a:pt x="375" y="313"/>
                  </a:lnTo>
                  <a:lnTo>
                    <a:pt x="333" y="285"/>
                  </a:lnTo>
                  <a:lnTo>
                    <a:pt x="292" y="256"/>
                  </a:lnTo>
                  <a:lnTo>
                    <a:pt x="253" y="228"/>
                  </a:lnTo>
                  <a:lnTo>
                    <a:pt x="217" y="200"/>
                  </a:lnTo>
                  <a:lnTo>
                    <a:pt x="183" y="173"/>
                  </a:lnTo>
                  <a:lnTo>
                    <a:pt x="151" y="147"/>
                  </a:lnTo>
                  <a:lnTo>
                    <a:pt x="122" y="120"/>
                  </a:lnTo>
                  <a:lnTo>
                    <a:pt x="93" y="94"/>
                  </a:lnTo>
                  <a:lnTo>
                    <a:pt x="68" y="69"/>
                  </a:lnTo>
                  <a:lnTo>
                    <a:pt x="43" y="45"/>
                  </a:lnTo>
                  <a:lnTo>
                    <a:pt x="21" y="22"/>
                  </a:lnTo>
                  <a:lnTo>
                    <a:pt x="0" y="0"/>
                  </a:lnTo>
                  <a:lnTo>
                    <a:pt x="5" y="37"/>
                  </a:lnTo>
                  <a:lnTo>
                    <a:pt x="11" y="73"/>
                  </a:lnTo>
                  <a:lnTo>
                    <a:pt x="18" y="107"/>
                  </a:lnTo>
                  <a:lnTo>
                    <a:pt x="26" y="139"/>
                  </a:lnTo>
                  <a:lnTo>
                    <a:pt x="36" y="170"/>
                  </a:lnTo>
                  <a:lnTo>
                    <a:pt x="48" y="199"/>
                  </a:lnTo>
                  <a:lnTo>
                    <a:pt x="61" y="228"/>
                  </a:lnTo>
                  <a:lnTo>
                    <a:pt x="76" y="255"/>
                  </a:lnTo>
                  <a:lnTo>
                    <a:pt x="93" y="282"/>
                  </a:lnTo>
                  <a:lnTo>
                    <a:pt x="111" y="308"/>
                  </a:lnTo>
                  <a:lnTo>
                    <a:pt x="131" y="331"/>
                  </a:lnTo>
                  <a:lnTo>
                    <a:pt x="154" y="356"/>
                  </a:lnTo>
                  <a:lnTo>
                    <a:pt x="178" y="378"/>
                  </a:lnTo>
                  <a:lnTo>
                    <a:pt x="204" y="401"/>
                  </a:lnTo>
                  <a:lnTo>
                    <a:pt x="232" y="423"/>
                  </a:lnTo>
                  <a:lnTo>
                    <a:pt x="263" y="445"/>
                  </a:lnTo>
                  <a:lnTo>
                    <a:pt x="295" y="467"/>
                  </a:lnTo>
                  <a:lnTo>
                    <a:pt x="330" y="489"/>
                  </a:lnTo>
                  <a:lnTo>
                    <a:pt x="366" y="510"/>
                  </a:lnTo>
                  <a:lnTo>
                    <a:pt x="405" y="532"/>
                  </a:lnTo>
                  <a:lnTo>
                    <a:pt x="446" y="553"/>
                  </a:lnTo>
                  <a:lnTo>
                    <a:pt x="491" y="575"/>
                  </a:lnTo>
                  <a:lnTo>
                    <a:pt x="536" y="597"/>
                  </a:lnTo>
                  <a:lnTo>
                    <a:pt x="585" y="620"/>
                  </a:lnTo>
                  <a:lnTo>
                    <a:pt x="690" y="667"/>
                  </a:lnTo>
                  <a:lnTo>
                    <a:pt x="805" y="716"/>
                  </a:lnTo>
                  <a:lnTo>
                    <a:pt x="933" y="770"/>
                  </a:lnTo>
                  <a:lnTo>
                    <a:pt x="1070" y="828"/>
                  </a:lnTo>
                  <a:lnTo>
                    <a:pt x="1158" y="863"/>
                  </a:lnTo>
                  <a:lnTo>
                    <a:pt x="1245" y="893"/>
                  </a:lnTo>
                  <a:lnTo>
                    <a:pt x="1330" y="919"/>
                  </a:lnTo>
                  <a:lnTo>
                    <a:pt x="1415" y="942"/>
                  </a:lnTo>
                  <a:lnTo>
                    <a:pt x="1499" y="959"/>
                  </a:lnTo>
                  <a:lnTo>
                    <a:pt x="1580" y="973"/>
                  </a:lnTo>
                  <a:lnTo>
                    <a:pt x="1660" y="983"/>
                  </a:lnTo>
                  <a:lnTo>
                    <a:pt x="1739" y="990"/>
                  </a:lnTo>
                  <a:lnTo>
                    <a:pt x="1815" y="992"/>
                  </a:lnTo>
                  <a:lnTo>
                    <a:pt x="1891" y="992"/>
                  </a:lnTo>
                  <a:lnTo>
                    <a:pt x="1964" y="988"/>
                  </a:lnTo>
                  <a:lnTo>
                    <a:pt x="2035" y="980"/>
                  </a:lnTo>
                  <a:lnTo>
                    <a:pt x="2104" y="970"/>
                  </a:lnTo>
                  <a:lnTo>
                    <a:pt x="2169" y="958"/>
                  </a:lnTo>
                  <a:lnTo>
                    <a:pt x="2234" y="942"/>
                  </a:lnTo>
                  <a:lnTo>
                    <a:pt x="2296" y="922"/>
                  </a:lnTo>
                  <a:lnTo>
                    <a:pt x="2354" y="901"/>
                  </a:lnTo>
                  <a:lnTo>
                    <a:pt x="2410" y="877"/>
                  </a:lnTo>
                  <a:lnTo>
                    <a:pt x="2464" y="850"/>
                  </a:lnTo>
                  <a:lnTo>
                    <a:pt x="2514" y="822"/>
                  </a:lnTo>
                  <a:lnTo>
                    <a:pt x="2562" y="791"/>
                  </a:lnTo>
                  <a:lnTo>
                    <a:pt x="2606" y="759"/>
                  </a:lnTo>
                  <a:lnTo>
                    <a:pt x="2646" y="725"/>
                  </a:lnTo>
                  <a:lnTo>
                    <a:pt x="2683" y="688"/>
                  </a:lnTo>
                  <a:lnTo>
                    <a:pt x="2717" y="651"/>
                  </a:lnTo>
                  <a:lnTo>
                    <a:pt x="2748" y="611"/>
                  </a:lnTo>
                  <a:lnTo>
                    <a:pt x="2775" y="570"/>
                  </a:lnTo>
                  <a:lnTo>
                    <a:pt x="2797" y="529"/>
                  </a:lnTo>
                  <a:lnTo>
                    <a:pt x="2816" y="486"/>
                  </a:lnTo>
                  <a:lnTo>
                    <a:pt x="2831" y="441"/>
                  </a:lnTo>
                  <a:lnTo>
                    <a:pt x="2841" y="395"/>
                  </a:lnTo>
                  <a:lnTo>
                    <a:pt x="2848" y="350"/>
                  </a:lnTo>
                  <a:lnTo>
                    <a:pt x="2797" y="395"/>
                  </a:lnTo>
                  <a:lnTo>
                    <a:pt x="2746" y="437"/>
                  </a:lnTo>
                  <a:lnTo>
                    <a:pt x="2695" y="476"/>
                  </a:lnTo>
                  <a:lnTo>
                    <a:pt x="2644" y="510"/>
                  </a:lnTo>
                  <a:lnTo>
                    <a:pt x="2593" y="542"/>
                  </a:lnTo>
                  <a:lnTo>
                    <a:pt x="2544" y="570"/>
                  </a:lnTo>
                  <a:lnTo>
                    <a:pt x="2493" y="596"/>
                  </a:lnTo>
                  <a:lnTo>
                    <a:pt x="2443" y="620"/>
                  </a:lnTo>
                  <a:lnTo>
                    <a:pt x="2394" y="639"/>
                  </a:lnTo>
                  <a:lnTo>
                    <a:pt x="2346" y="657"/>
                  </a:lnTo>
                  <a:lnTo>
                    <a:pt x="2299" y="672"/>
                  </a:lnTo>
                  <a:lnTo>
                    <a:pt x="2252" y="685"/>
                  </a:lnTo>
                  <a:lnTo>
                    <a:pt x="2206" y="697"/>
                  </a:lnTo>
                  <a:lnTo>
                    <a:pt x="2163" y="706"/>
                  </a:lnTo>
                  <a:lnTo>
                    <a:pt x="2120" y="713"/>
                  </a:lnTo>
                  <a:lnTo>
                    <a:pt x="2078" y="719"/>
                  </a:lnTo>
                  <a:lnTo>
                    <a:pt x="2039" y="724"/>
                  </a:lnTo>
                  <a:lnTo>
                    <a:pt x="2001" y="726"/>
                  </a:lnTo>
                  <a:lnTo>
                    <a:pt x="1965" y="728"/>
                  </a:lnTo>
                  <a:lnTo>
                    <a:pt x="1930" y="729"/>
                  </a:lnTo>
                  <a:lnTo>
                    <a:pt x="1898" y="729"/>
                  </a:lnTo>
                  <a:lnTo>
                    <a:pt x="1868" y="728"/>
                  </a:lnTo>
                  <a:lnTo>
                    <a:pt x="1840" y="726"/>
                  </a:lnTo>
                  <a:lnTo>
                    <a:pt x="1815" y="724"/>
                  </a:lnTo>
                  <a:lnTo>
                    <a:pt x="1772" y="719"/>
                  </a:lnTo>
                  <a:lnTo>
                    <a:pt x="1740" y="714"/>
                  </a:lnTo>
                  <a:lnTo>
                    <a:pt x="1720" y="711"/>
                  </a:lnTo>
                  <a:lnTo>
                    <a:pt x="1714" y="709"/>
                  </a:lnTo>
                  <a:close/>
                </a:path>
              </a:pathLst>
            </a:custGeom>
            <a:solidFill>
              <a:srgbClr val="A7B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9"/>
            <p:cNvSpPr>
              <a:spLocks/>
            </p:cNvSpPr>
            <p:nvPr/>
          </p:nvSpPr>
          <p:spPr bwMode="auto">
            <a:xfrm>
              <a:off x="3802" y="2307"/>
              <a:ext cx="216" cy="153"/>
            </a:xfrm>
            <a:custGeom>
              <a:avLst/>
              <a:gdLst>
                <a:gd name="T0" fmla="*/ 0 w 1944"/>
                <a:gd name="T1" fmla="*/ 0 h 2142"/>
                <a:gd name="T2" fmla="*/ 0 w 1944"/>
                <a:gd name="T3" fmla="*/ 0 h 2142"/>
                <a:gd name="T4" fmla="*/ 0 w 1944"/>
                <a:gd name="T5" fmla="*/ 0 h 2142"/>
                <a:gd name="T6" fmla="*/ 0 w 1944"/>
                <a:gd name="T7" fmla="*/ 0 h 2142"/>
                <a:gd name="T8" fmla="*/ 0 w 1944"/>
                <a:gd name="T9" fmla="*/ 0 h 2142"/>
                <a:gd name="T10" fmla="*/ 0 w 1944"/>
                <a:gd name="T11" fmla="*/ 0 h 2142"/>
                <a:gd name="T12" fmla="*/ 0 w 1944"/>
                <a:gd name="T13" fmla="*/ 0 h 2142"/>
                <a:gd name="T14" fmla="*/ 0 w 1944"/>
                <a:gd name="T15" fmla="*/ 0 h 2142"/>
                <a:gd name="T16" fmla="*/ 0 w 1944"/>
                <a:gd name="T17" fmla="*/ 0 h 2142"/>
                <a:gd name="T18" fmla="*/ 0 w 1944"/>
                <a:gd name="T19" fmla="*/ 0 h 2142"/>
                <a:gd name="T20" fmla="*/ 0 w 1944"/>
                <a:gd name="T21" fmla="*/ 0 h 2142"/>
                <a:gd name="T22" fmla="*/ 0 w 1944"/>
                <a:gd name="T23" fmla="*/ 0 h 2142"/>
                <a:gd name="T24" fmla="*/ 0 w 1944"/>
                <a:gd name="T25" fmla="*/ 0 h 2142"/>
                <a:gd name="T26" fmla="*/ 0 w 1944"/>
                <a:gd name="T27" fmla="*/ 0 h 2142"/>
                <a:gd name="T28" fmla="*/ 0 w 1944"/>
                <a:gd name="T29" fmla="*/ 0 h 2142"/>
                <a:gd name="T30" fmla="*/ 0 w 1944"/>
                <a:gd name="T31" fmla="*/ 0 h 2142"/>
                <a:gd name="T32" fmla="*/ 0 w 1944"/>
                <a:gd name="T33" fmla="*/ 0 h 2142"/>
                <a:gd name="T34" fmla="*/ 0 w 1944"/>
                <a:gd name="T35" fmla="*/ 0 h 2142"/>
                <a:gd name="T36" fmla="*/ 0 w 1944"/>
                <a:gd name="T37" fmla="*/ 0 h 2142"/>
                <a:gd name="T38" fmla="*/ 0 w 1944"/>
                <a:gd name="T39" fmla="*/ 0 h 2142"/>
                <a:gd name="T40" fmla="*/ 0 w 1944"/>
                <a:gd name="T41" fmla="*/ 0 h 2142"/>
                <a:gd name="T42" fmla="*/ 0 w 1944"/>
                <a:gd name="T43" fmla="*/ 0 h 2142"/>
                <a:gd name="T44" fmla="*/ 0 w 1944"/>
                <a:gd name="T45" fmla="*/ 0 h 2142"/>
                <a:gd name="T46" fmla="*/ 0 w 1944"/>
                <a:gd name="T47" fmla="*/ 0 h 2142"/>
                <a:gd name="T48" fmla="*/ 0 w 1944"/>
                <a:gd name="T49" fmla="*/ 0 h 2142"/>
                <a:gd name="T50" fmla="*/ 0 w 1944"/>
                <a:gd name="T51" fmla="*/ 0 h 2142"/>
                <a:gd name="T52" fmla="*/ 0 w 1944"/>
                <a:gd name="T53" fmla="*/ 0 h 2142"/>
                <a:gd name="T54" fmla="*/ 0 w 1944"/>
                <a:gd name="T55" fmla="*/ 0 h 2142"/>
                <a:gd name="T56" fmla="*/ 0 w 1944"/>
                <a:gd name="T57" fmla="*/ 0 h 2142"/>
                <a:gd name="T58" fmla="*/ 0 w 1944"/>
                <a:gd name="T59" fmla="*/ 0 h 2142"/>
                <a:gd name="T60" fmla="*/ 0 w 1944"/>
                <a:gd name="T61" fmla="*/ 0 h 2142"/>
                <a:gd name="T62" fmla="*/ 0 w 1944"/>
                <a:gd name="T63" fmla="*/ 0 h 2142"/>
                <a:gd name="T64" fmla="*/ 0 w 1944"/>
                <a:gd name="T65" fmla="*/ 0 h 2142"/>
                <a:gd name="T66" fmla="*/ 0 w 1944"/>
                <a:gd name="T67" fmla="*/ 0 h 2142"/>
                <a:gd name="T68" fmla="*/ 0 w 1944"/>
                <a:gd name="T69" fmla="*/ 0 h 2142"/>
                <a:gd name="T70" fmla="*/ 0 w 1944"/>
                <a:gd name="T71" fmla="*/ 0 h 2142"/>
                <a:gd name="T72" fmla="*/ 0 w 1944"/>
                <a:gd name="T73" fmla="*/ 0 h 2142"/>
                <a:gd name="T74" fmla="*/ 0 w 1944"/>
                <a:gd name="T75" fmla="*/ 0 h 2142"/>
                <a:gd name="T76" fmla="*/ 0 w 1944"/>
                <a:gd name="T77" fmla="*/ 0 h 2142"/>
                <a:gd name="T78" fmla="*/ 0 w 1944"/>
                <a:gd name="T79" fmla="*/ 0 h 2142"/>
                <a:gd name="T80" fmla="*/ 0 w 1944"/>
                <a:gd name="T81" fmla="*/ 0 h 2142"/>
                <a:gd name="T82" fmla="*/ 0 w 1944"/>
                <a:gd name="T83" fmla="*/ 0 h 2142"/>
                <a:gd name="T84" fmla="*/ 0 w 1944"/>
                <a:gd name="T85" fmla="*/ 0 h 2142"/>
                <a:gd name="T86" fmla="*/ 0 w 1944"/>
                <a:gd name="T87" fmla="*/ 0 h 2142"/>
                <a:gd name="T88" fmla="*/ 0 w 1944"/>
                <a:gd name="T89" fmla="*/ 0 h 2142"/>
                <a:gd name="T90" fmla="*/ 0 w 1944"/>
                <a:gd name="T91" fmla="*/ 0 h 2142"/>
                <a:gd name="T92" fmla="*/ 0 w 1944"/>
                <a:gd name="T93" fmla="*/ 0 h 2142"/>
                <a:gd name="T94" fmla="*/ 0 w 1944"/>
                <a:gd name="T95" fmla="*/ 0 h 2142"/>
                <a:gd name="T96" fmla="*/ 0 w 1944"/>
                <a:gd name="T97" fmla="*/ 0 h 2142"/>
                <a:gd name="T98" fmla="*/ 0 w 1944"/>
                <a:gd name="T99" fmla="*/ 0 h 2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44"/>
                <a:gd name="T151" fmla="*/ 0 h 2142"/>
                <a:gd name="T152" fmla="*/ 1944 w 1944"/>
                <a:gd name="T153" fmla="*/ 2142 h 2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44" h="2142">
                  <a:moveTo>
                    <a:pt x="1944" y="898"/>
                  </a:moveTo>
                  <a:lnTo>
                    <a:pt x="1743" y="756"/>
                  </a:lnTo>
                  <a:lnTo>
                    <a:pt x="1737" y="725"/>
                  </a:lnTo>
                  <a:lnTo>
                    <a:pt x="1716" y="639"/>
                  </a:lnTo>
                  <a:lnTo>
                    <a:pt x="1701" y="583"/>
                  </a:lnTo>
                  <a:lnTo>
                    <a:pt x="1681" y="520"/>
                  </a:lnTo>
                  <a:lnTo>
                    <a:pt x="1670" y="487"/>
                  </a:lnTo>
                  <a:lnTo>
                    <a:pt x="1658" y="453"/>
                  </a:lnTo>
                  <a:lnTo>
                    <a:pt x="1645" y="417"/>
                  </a:lnTo>
                  <a:lnTo>
                    <a:pt x="1632" y="383"/>
                  </a:lnTo>
                  <a:lnTo>
                    <a:pt x="1617" y="347"/>
                  </a:lnTo>
                  <a:lnTo>
                    <a:pt x="1601" y="313"/>
                  </a:lnTo>
                  <a:lnTo>
                    <a:pt x="1584" y="279"/>
                  </a:lnTo>
                  <a:lnTo>
                    <a:pt x="1566" y="244"/>
                  </a:lnTo>
                  <a:lnTo>
                    <a:pt x="1548" y="212"/>
                  </a:lnTo>
                  <a:lnTo>
                    <a:pt x="1528" y="181"/>
                  </a:lnTo>
                  <a:lnTo>
                    <a:pt x="1507" y="152"/>
                  </a:lnTo>
                  <a:lnTo>
                    <a:pt x="1485" y="124"/>
                  </a:lnTo>
                  <a:lnTo>
                    <a:pt x="1462" y="100"/>
                  </a:lnTo>
                  <a:lnTo>
                    <a:pt x="1439" y="77"/>
                  </a:lnTo>
                  <a:lnTo>
                    <a:pt x="1413" y="57"/>
                  </a:lnTo>
                  <a:lnTo>
                    <a:pt x="1388" y="40"/>
                  </a:lnTo>
                  <a:lnTo>
                    <a:pt x="1360" y="26"/>
                  </a:lnTo>
                  <a:lnTo>
                    <a:pt x="1333" y="16"/>
                  </a:lnTo>
                  <a:lnTo>
                    <a:pt x="1303" y="10"/>
                  </a:lnTo>
                  <a:lnTo>
                    <a:pt x="1273" y="7"/>
                  </a:lnTo>
                  <a:lnTo>
                    <a:pt x="1258" y="4"/>
                  </a:lnTo>
                  <a:lnTo>
                    <a:pt x="1217" y="0"/>
                  </a:lnTo>
                  <a:lnTo>
                    <a:pt x="1190" y="0"/>
                  </a:lnTo>
                  <a:lnTo>
                    <a:pt x="1158" y="2"/>
                  </a:lnTo>
                  <a:lnTo>
                    <a:pt x="1141" y="4"/>
                  </a:lnTo>
                  <a:lnTo>
                    <a:pt x="1123" y="6"/>
                  </a:lnTo>
                  <a:lnTo>
                    <a:pt x="1105" y="11"/>
                  </a:lnTo>
                  <a:lnTo>
                    <a:pt x="1087" y="16"/>
                  </a:lnTo>
                  <a:lnTo>
                    <a:pt x="1068" y="22"/>
                  </a:lnTo>
                  <a:lnTo>
                    <a:pt x="1049" y="30"/>
                  </a:lnTo>
                  <a:lnTo>
                    <a:pt x="1030" y="39"/>
                  </a:lnTo>
                  <a:lnTo>
                    <a:pt x="1011" y="49"/>
                  </a:lnTo>
                  <a:lnTo>
                    <a:pt x="992" y="61"/>
                  </a:lnTo>
                  <a:lnTo>
                    <a:pt x="974" y="75"/>
                  </a:lnTo>
                  <a:lnTo>
                    <a:pt x="954" y="91"/>
                  </a:lnTo>
                  <a:lnTo>
                    <a:pt x="937" y="108"/>
                  </a:lnTo>
                  <a:lnTo>
                    <a:pt x="921" y="129"/>
                  </a:lnTo>
                  <a:lnTo>
                    <a:pt x="904" y="150"/>
                  </a:lnTo>
                  <a:lnTo>
                    <a:pt x="888" y="174"/>
                  </a:lnTo>
                  <a:lnTo>
                    <a:pt x="874" y="200"/>
                  </a:lnTo>
                  <a:lnTo>
                    <a:pt x="860" y="229"/>
                  </a:lnTo>
                  <a:lnTo>
                    <a:pt x="847" y="261"/>
                  </a:lnTo>
                  <a:lnTo>
                    <a:pt x="836" y="295"/>
                  </a:lnTo>
                  <a:lnTo>
                    <a:pt x="826" y="332"/>
                  </a:lnTo>
                  <a:lnTo>
                    <a:pt x="808" y="330"/>
                  </a:lnTo>
                  <a:lnTo>
                    <a:pt x="758" y="328"/>
                  </a:lnTo>
                  <a:lnTo>
                    <a:pt x="726" y="326"/>
                  </a:lnTo>
                  <a:lnTo>
                    <a:pt x="687" y="326"/>
                  </a:lnTo>
                  <a:lnTo>
                    <a:pt x="646" y="326"/>
                  </a:lnTo>
                  <a:lnTo>
                    <a:pt x="603" y="327"/>
                  </a:lnTo>
                  <a:lnTo>
                    <a:pt x="557" y="330"/>
                  </a:lnTo>
                  <a:lnTo>
                    <a:pt x="512" y="335"/>
                  </a:lnTo>
                  <a:lnTo>
                    <a:pt x="490" y="338"/>
                  </a:lnTo>
                  <a:lnTo>
                    <a:pt x="468" y="341"/>
                  </a:lnTo>
                  <a:lnTo>
                    <a:pt x="446" y="345"/>
                  </a:lnTo>
                  <a:lnTo>
                    <a:pt x="426" y="351"/>
                  </a:lnTo>
                  <a:lnTo>
                    <a:pt x="405" y="356"/>
                  </a:lnTo>
                  <a:lnTo>
                    <a:pt x="385" y="362"/>
                  </a:lnTo>
                  <a:lnTo>
                    <a:pt x="367" y="369"/>
                  </a:lnTo>
                  <a:lnTo>
                    <a:pt x="350" y="376"/>
                  </a:lnTo>
                  <a:lnTo>
                    <a:pt x="334" y="386"/>
                  </a:lnTo>
                  <a:lnTo>
                    <a:pt x="320" y="395"/>
                  </a:lnTo>
                  <a:lnTo>
                    <a:pt x="307" y="405"/>
                  </a:lnTo>
                  <a:lnTo>
                    <a:pt x="295" y="417"/>
                  </a:lnTo>
                  <a:lnTo>
                    <a:pt x="284" y="431"/>
                  </a:lnTo>
                  <a:lnTo>
                    <a:pt x="271" y="450"/>
                  </a:lnTo>
                  <a:lnTo>
                    <a:pt x="256" y="473"/>
                  </a:lnTo>
                  <a:lnTo>
                    <a:pt x="240" y="500"/>
                  </a:lnTo>
                  <a:lnTo>
                    <a:pt x="224" y="530"/>
                  </a:lnTo>
                  <a:lnTo>
                    <a:pt x="206" y="564"/>
                  </a:lnTo>
                  <a:lnTo>
                    <a:pt x="188" y="600"/>
                  </a:lnTo>
                  <a:lnTo>
                    <a:pt x="170" y="639"/>
                  </a:lnTo>
                  <a:lnTo>
                    <a:pt x="151" y="680"/>
                  </a:lnTo>
                  <a:lnTo>
                    <a:pt x="133" y="723"/>
                  </a:lnTo>
                  <a:lnTo>
                    <a:pt x="115" y="768"/>
                  </a:lnTo>
                  <a:lnTo>
                    <a:pt x="97" y="813"/>
                  </a:lnTo>
                  <a:lnTo>
                    <a:pt x="80" y="860"/>
                  </a:lnTo>
                  <a:lnTo>
                    <a:pt x="64" y="907"/>
                  </a:lnTo>
                  <a:lnTo>
                    <a:pt x="49" y="955"/>
                  </a:lnTo>
                  <a:lnTo>
                    <a:pt x="37" y="1003"/>
                  </a:lnTo>
                  <a:lnTo>
                    <a:pt x="25" y="1050"/>
                  </a:lnTo>
                  <a:lnTo>
                    <a:pt x="15" y="1096"/>
                  </a:lnTo>
                  <a:lnTo>
                    <a:pt x="8" y="1141"/>
                  </a:lnTo>
                  <a:lnTo>
                    <a:pt x="3" y="1185"/>
                  </a:lnTo>
                  <a:lnTo>
                    <a:pt x="0" y="1228"/>
                  </a:lnTo>
                  <a:lnTo>
                    <a:pt x="0" y="1269"/>
                  </a:lnTo>
                  <a:lnTo>
                    <a:pt x="2" y="1306"/>
                  </a:lnTo>
                  <a:lnTo>
                    <a:pt x="8" y="1342"/>
                  </a:lnTo>
                  <a:lnTo>
                    <a:pt x="18" y="1375"/>
                  </a:lnTo>
                  <a:lnTo>
                    <a:pt x="30" y="1404"/>
                  </a:lnTo>
                  <a:lnTo>
                    <a:pt x="47" y="1430"/>
                  </a:lnTo>
                  <a:lnTo>
                    <a:pt x="68" y="1451"/>
                  </a:lnTo>
                  <a:lnTo>
                    <a:pt x="94" y="1468"/>
                  </a:lnTo>
                  <a:lnTo>
                    <a:pt x="124" y="1481"/>
                  </a:lnTo>
                  <a:lnTo>
                    <a:pt x="157" y="1490"/>
                  </a:lnTo>
                  <a:lnTo>
                    <a:pt x="198" y="1492"/>
                  </a:lnTo>
                  <a:lnTo>
                    <a:pt x="196" y="1511"/>
                  </a:lnTo>
                  <a:lnTo>
                    <a:pt x="193" y="1562"/>
                  </a:lnTo>
                  <a:lnTo>
                    <a:pt x="193" y="1577"/>
                  </a:lnTo>
                  <a:lnTo>
                    <a:pt x="195" y="1594"/>
                  </a:lnTo>
                  <a:lnTo>
                    <a:pt x="196" y="1612"/>
                  </a:lnTo>
                  <a:lnTo>
                    <a:pt x="198" y="1630"/>
                  </a:lnTo>
                  <a:lnTo>
                    <a:pt x="201" y="1649"/>
                  </a:lnTo>
                  <a:lnTo>
                    <a:pt x="205" y="1668"/>
                  </a:lnTo>
                  <a:lnTo>
                    <a:pt x="210" y="1687"/>
                  </a:lnTo>
                  <a:lnTo>
                    <a:pt x="217" y="1707"/>
                  </a:lnTo>
                  <a:lnTo>
                    <a:pt x="224" y="1725"/>
                  </a:lnTo>
                  <a:lnTo>
                    <a:pt x="233" y="1743"/>
                  </a:lnTo>
                  <a:lnTo>
                    <a:pt x="243" y="1760"/>
                  </a:lnTo>
                  <a:lnTo>
                    <a:pt x="255" y="1777"/>
                  </a:lnTo>
                  <a:lnTo>
                    <a:pt x="269" y="1794"/>
                  </a:lnTo>
                  <a:lnTo>
                    <a:pt x="285" y="1807"/>
                  </a:lnTo>
                  <a:lnTo>
                    <a:pt x="302" y="1820"/>
                  </a:lnTo>
                  <a:lnTo>
                    <a:pt x="321" y="1832"/>
                  </a:lnTo>
                  <a:lnTo>
                    <a:pt x="343" y="1842"/>
                  </a:lnTo>
                  <a:lnTo>
                    <a:pt x="366" y="1850"/>
                  </a:lnTo>
                  <a:lnTo>
                    <a:pt x="392" y="1856"/>
                  </a:lnTo>
                  <a:lnTo>
                    <a:pt x="420" y="1859"/>
                  </a:lnTo>
                  <a:lnTo>
                    <a:pt x="452" y="1860"/>
                  </a:lnTo>
                  <a:lnTo>
                    <a:pt x="485" y="1858"/>
                  </a:lnTo>
                  <a:lnTo>
                    <a:pt x="521" y="1854"/>
                  </a:lnTo>
                  <a:lnTo>
                    <a:pt x="560" y="1846"/>
                  </a:lnTo>
                  <a:lnTo>
                    <a:pt x="559" y="1856"/>
                  </a:lnTo>
                  <a:lnTo>
                    <a:pt x="558" y="1883"/>
                  </a:lnTo>
                  <a:lnTo>
                    <a:pt x="558" y="1900"/>
                  </a:lnTo>
                  <a:lnTo>
                    <a:pt x="559" y="1918"/>
                  </a:lnTo>
                  <a:lnTo>
                    <a:pt x="560" y="1928"/>
                  </a:lnTo>
                  <a:lnTo>
                    <a:pt x="562" y="1937"/>
                  </a:lnTo>
                  <a:lnTo>
                    <a:pt x="564" y="1948"/>
                  </a:lnTo>
                  <a:lnTo>
                    <a:pt x="568" y="1958"/>
                  </a:lnTo>
                  <a:lnTo>
                    <a:pt x="571" y="1966"/>
                  </a:lnTo>
                  <a:lnTo>
                    <a:pt x="575" y="1976"/>
                  </a:lnTo>
                  <a:lnTo>
                    <a:pt x="580" y="1984"/>
                  </a:lnTo>
                  <a:lnTo>
                    <a:pt x="587" y="1993"/>
                  </a:lnTo>
                  <a:lnTo>
                    <a:pt x="593" y="2001"/>
                  </a:lnTo>
                  <a:lnTo>
                    <a:pt x="602" y="2008"/>
                  </a:lnTo>
                  <a:lnTo>
                    <a:pt x="610" y="2013"/>
                  </a:lnTo>
                  <a:lnTo>
                    <a:pt x="620" y="2019"/>
                  </a:lnTo>
                  <a:lnTo>
                    <a:pt x="630" y="2023"/>
                  </a:lnTo>
                  <a:lnTo>
                    <a:pt x="643" y="2026"/>
                  </a:lnTo>
                  <a:lnTo>
                    <a:pt x="656" y="2028"/>
                  </a:lnTo>
                  <a:lnTo>
                    <a:pt x="670" y="2028"/>
                  </a:lnTo>
                  <a:lnTo>
                    <a:pt x="686" y="2027"/>
                  </a:lnTo>
                  <a:lnTo>
                    <a:pt x="703" y="2025"/>
                  </a:lnTo>
                  <a:lnTo>
                    <a:pt x="722" y="2021"/>
                  </a:lnTo>
                  <a:lnTo>
                    <a:pt x="742" y="2016"/>
                  </a:lnTo>
                  <a:lnTo>
                    <a:pt x="745" y="2024"/>
                  </a:lnTo>
                  <a:lnTo>
                    <a:pt x="753" y="2045"/>
                  </a:lnTo>
                  <a:lnTo>
                    <a:pt x="759" y="2058"/>
                  </a:lnTo>
                  <a:lnTo>
                    <a:pt x="769" y="2074"/>
                  </a:lnTo>
                  <a:lnTo>
                    <a:pt x="774" y="2080"/>
                  </a:lnTo>
                  <a:lnTo>
                    <a:pt x="781" y="2087"/>
                  </a:lnTo>
                  <a:lnTo>
                    <a:pt x="787" y="2095"/>
                  </a:lnTo>
                  <a:lnTo>
                    <a:pt x="794" y="2102"/>
                  </a:lnTo>
                  <a:lnTo>
                    <a:pt x="803" y="2109"/>
                  </a:lnTo>
                  <a:lnTo>
                    <a:pt x="812" y="2115"/>
                  </a:lnTo>
                  <a:lnTo>
                    <a:pt x="822" y="2122"/>
                  </a:lnTo>
                  <a:lnTo>
                    <a:pt x="833" y="2127"/>
                  </a:lnTo>
                  <a:lnTo>
                    <a:pt x="844" y="2131"/>
                  </a:lnTo>
                  <a:lnTo>
                    <a:pt x="856" y="2136"/>
                  </a:lnTo>
                  <a:lnTo>
                    <a:pt x="870" y="2139"/>
                  </a:lnTo>
                  <a:lnTo>
                    <a:pt x="883" y="2141"/>
                  </a:lnTo>
                  <a:lnTo>
                    <a:pt x="899" y="2142"/>
                  </a:lnTo>
                  <a:lnTo>
                    <a:pt x="915" y="2142"/>
                  </a:lnTo>
                  <a:lnTo>
                    <a:pt x="932" y="2141"/>
                  </a:lnTo>
                  <a:lnTo>
                    <a:pt x="951" y="2139"/>
                  </a:lnTo>
                  <a:lnTo>
                    <a:pt x="970" y="2135"/>
                  </a:lnTo>
                  <a:lnTo>
                    <a:pt x="990" y="2129"/>
                  </a:lnTo>
                  <a:lnTo>
                    <a:pt x="1013" y="2123"/>
                  </a:lnTo>
                  <a:lnTo>
                    <a:pt x="1036" y="2114"/>
                  </a:lnTo>
                  <a:lnTo>
                    <a:pt x="1052" y="2114"/>
                  </a:lnTo>
                  <a:lnTo>
                    <a:pt x="1094" y="2110"/>
                  </a:lnTo>
                  <a:lnTo>
                    <a:pt x="1123" y="2106"/>
                  </a:lnTo>
                  <a:lnTo>
                    <a:pt x="1157" y="2099"/>
                  </a:lnTo>
                  <a:lnTo>
                    <a:pt x="1175" y="2096"/>
                  </a:lnTo>
                  <a:lnTo>
                    <a:pt x="1193" y="2091"/>
                  </a:lnTo>
                  <a:lnTo>
                    <a:pt x="1212" y="2085"/>
                  </a:lnTo>
                  <a:lnTo>
                    <a:pt x="1231" y="2079"/>
                  </a:lnTo>
                  <a:lnTo>
                    <a:pt x="1251" y="2072"/>
                  </a:lnTo>
                  <a:lnTo>
                    <a:pt x="1271" y="2064"/>
                  </a:lnTo>
                  <a:lnTo>
                    <a:pt x="1291" y="2055"/>
                  </a:lnTo>
                  <a:lnTo>
                    <a:pt x="1312" y="2046"/>
                  </a:lnTo>
                  <a:lnTo>
                    <a:pt x="1332" y="2035"/>
                  </a:lnTo>
                  <a:lnTo>
                    <a:pt x="1351" y="2022"/>
                  </a:lnTo>
                  <a:lnTo>
                    <a:pt x="1371" y="2009"/>
                  </a:lnTo>
                  <a:lnTo>
                    <a:pt x="1390" y="1995"/>
                  </a:lnTo>
                  <a:lnTo>
                    <a:pt x="1408" y="1979"/>
                  </a:lnTo>
                  <a:lnTo>
                    <a:pt x="1425" y="1963"/>
                  </a:lnTo>
                  <a:lnTo>
                    <a:pt x="1442" y="1945"/>
                  </a:lnTo>
                  <a:lnTo>
                    <a:pt x="1459" y="1924"/>
                  </a:lnTo>
                  <a:lnTo>
                    <a:pt x="1474" y="1904"/>
                  </a:lnTo>
                  <a:lnTo>
                    <a:pt x="1488" y="1881"/>
                  </a:lnTo>
                  <a:lnTo>
                    <a:pt x="1499" y="1857"/>
                  </a:lnTo>
                  <a:lnTo>
                    <a:pt x="1511" y="1831"/>
                  </a:lnTo>
                  <a:lnTo>
                    <a:pt x="1777" y="1775"/>
                  </a:lnTo>
                  <a:lnTo>
                    <a:pt x="1944" y="898"/>
                  </a:lnTo>
                  <a:close/>
                </a:path>
              </a:pathLst>
            </a:custGeom>
            <a:solidFill>
              <a:srgbClr val="E4B0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3802" y="2362"/>
              <a:ext cx="208" cy="98"/>
            </a:xfrm>
            <a:custGeom>
              <a:avLst/>
              <a:gdLst>
                <a:gd name="T0" fmla="*/ 0 w 1874"/>
                <a:gd name="T1" fmla="*/ 0 h 1376"/>
                <a:gd name="T2" fmla="*/ 0 w 1874"/>
                <a:gd name="T3" fmla="*/ 0 h 1376"/>
                <a:gd name="T4" fmla="*/ 0 w 1874"/>
                <a:gd name="T5" fmla="*/ 0 h 1376"/>
                <a:gd name="T6" fmla="*/ 0 w 1874"/>
                <a:gd name="T7" fmla="*/ 0 h 1376"/>
                <a:gd name="T8" fmla="*/ 0 w 1874"/>
                <a:gd name="T9" fmla="*/ 0 h 1376"/>
                <a:gd name="T10" fmla="*/ 0 w 1874"/>
                <a:gd name="T11" fmla="*/ 0 h 1376"/>
                <a:gd name="T12" fmla="*/ 0 w 1874"/>
                <a:gd name="T13" fmla="*/ 0 h 1376"/>
                <a:gd name="T14" fmla="*/ 0 w 1874"/>
                <a:gd name="T15" fmla="*/ 0 h 1376"/>
                <a:gd name="T16" fmla="*/ 0 w 1874"/>
                <a:gd name="T17" fmla="*/ 0 h 1376"/>
                <a:gd name="T18" fmla="*/ 0 w 1874"/>
                <a:gd name="T19" fmla="*/ 0 h 1376"/>
                <a:gd name="T20" fmla="*/ 0 w 1874"/>
                <a:gd name="T21" fmla="*/ 0 h 1376"/>
                <a:gd name="T22" fmla="*/ 0 w 1874"/>
                <a:gd name="T23" fmla="*/ 0 h 1376"/>
                <a:gd name="T24" fmla="*/ 0 w 1874"/>
                <a:gd name="T25" fmla="*/ 0 h 1376"/>
                <a:gd name="T26" fmla="*/ 0 w 1874"/>
                <a:gd name="T27" fmla="*/ 0 h 1376"/>
                <a:gd name="T28" fmla="*/ 0 w 1874"/>
                <a:gd name="T29" fmla="*/ 0 h 1376"/>
                <a:gd name="T30" fmla="*/ 0 w 1874"/>
                <a:gd name="T31" fmla="*/ 0 h 1376"/>
                <a:gd name="T32" fmla="*/ 0 w 1874"/>
                <a:gd name="T33" fmla="*/ 0 h 1376"/>
                <a:gd name="T34" fmla="*/ 0 w 1874"/>
                <a:gd name="T35" fmla="*/ 0 h 1376"/>
                <a:gd name="T36" fmla="*/ 0 w 1874"/>
                <a:gd name="T37" fmla="*/ 0 h 1376"/>
                <a:gd name="T38" fmla="*/ 0 w 1874"/>
                <a:gd name="T39" fmla="*/ 0 h 1376"/>
                <a:gd name="T40" fmla="*/ 0 w 1874"/>
                <a:gd name="T41" fmla="*/ 0 h 1376"/>
                <a:gd name="T42" fmla="*/ 0 w 1874"/>
                <a:gd name="T43" fmla="*/ 0 h 1376"/>
                <a:gd name="T44" fmla="*/ 0 w 1874"/>
                <a:gd name="T45" fmla="*/ 0 h 1376"/>
                <a:gd name="T46" fmla="*/ 0 w 1874"/>
                <a:gd name="T47" fmla="*/ 0 h 1376"/>
                <a:gd name="T48" fmla="*/ 0 w 1874"/>
                <a:gd name="T49" fmla="*/ 0 h 1376"/>
                <a:gd name="T50" fmla="*/ 0 w 1874"/>
                <a:gd name="T51" fmla="*/ 0 h 1376"/>
                <a:gd name="T52" fmla="*/ 0 w 1874"/>
                <a:gd name="T53" fmla="*/ 0 h 1376"/>
                <a:gd name="T54" fmla="*/ 0 w 1874"/>
                <a:gd name="T55" fmla="*/ 0 h 1376"/>
                <a:gd name="T56" fmla="*/ 0 w 1874"/>
                <a:gd name="T57" fmla="*/ 0 h 1376"/>
                <a:gd name="T58" fmla="*/ 0 w 1874"/>
                <a:gd name="T59" fmla="*/ 0 h 1376"/>
                <a:gd name="T60" fmla="*/ 0 w 1874"/>
                <a:gd name="T61" fmla="*/ 0 h 1376"/>
                <a:gd name="T62" fmla="*/ 0 w 1874"/>
                <a:gd name="T63" fmla="*/ 0 h 1376"/>
                <a:gd name="T64" fmla="*/ 0 w 1874"/>
                <a:gd name="T65" fmla="*/ 0 h 1376"/>
                <a:gd name="T66" fmla="*/ 0 w 1874"/>
                <a:gd name="T67" fmla="*/ 0 h 1376"/>
                <a:gd name="T68" fmla="*/ 0 w 1874"/>
                <a:gd name="T69" fmla="*/ 0 h 1376"/>
                <a:gd name="T70" fmla="*/ 0 w 1874"/>
                <a:gd name="T71" fmla="*/ 0 h 1376"/>
                <a:gd name="T72" fmla="*/ 0 w 1874"/>
                <a:gd name="T73" fmla="*/ 0 h 1376"/>
                <a:gd name="T74" fmla="*/ 0 w 1874"/>
                <a:gd name="T75" fmla="*/ 0 h 1376"/>
                <a:gd name="T76" fmla="*/ 0 w 1874"/>
                <a:gd name="T77" fmla="*/ 0 h 1376"/>
                <a:gd name="T78" fmla="*/ 0 w 1874"/>
                <a:gd name="T79" fmla="*/ 0 h 1376"/>
                <a:gd name="T80" fmla="*/ 0 w 1874"/>
                <a:gd name="T81" fmla="*/ 0 h 1376"/>
                <a:gd name="T82" fmla="*/ 0 w 1874"/>
                <a:gd name="T83" fmla="*/ 0 h 1376"/>
                <a:gd name="T84" fmla="*/ 0 w 1874"/>
                <a:gd name="T85" fmla="*/ 0 h 1376"/>
                <a:gd name="T86" fmla="*/ 0 w 1874"/>
                <a:gd name="T87" fmla="*/ 0 h 1376"/>
                <a:gd name="T88" fmla="*/ 0 w 1874"/>
                <a:gd name="T89" fmla="*/ 0 h 1376"/>
                <a:gd name="T90" fmla="*/ 0 w 1874"/>
                <a:gd name="T91" fmla="*/ 0 h 1376"/>
                <a:gd name="T92" fmla="*/ 0 w 1874"/>
                <a:gd name="T93" fmla="*/ 0 h 1376"/>
                <a:gd name="T94" fmla="*/ 0 w 1874"/>
                <a:gd name="T95" fmla="*/ 0 h 1376"/>
                <a:gd name="T96" fmla="*/ 0 w 1874"/>
                <a:gd name="T97" fmla="*/ 0 h 1376"/>
                <a:gd name="T98" fmla="*/ 0 w 1874"/>
                <a:gd name="T99" fmla="*/ 0 h 1376"/>
                <a:gd name="T100" fmla="*/ 0 w 1874"/>
                <a:gd name="T101" fmla="*/ 0 h 1376"/>
                <a:gd name="T102" fmla="*/ 0 w 1874"/>
                <a:gd name="T103" fmla="*/ 0 h 1376"/>
                <a:gd name="T104" fmla="*/ 0 w 1874"/>
                <a:gd name="T105" fmla="*/ 0 h 1376"/>
                <a:gd name="T106" fmla="*/ 0 w 1874"/>
                <a:gd name="T107" fmla="*/ 0 h 1376"/>
                <a:gd name="T108" fmla="*/ 0 w 1874"/>
                <a:gd name="T109" fmla="*/ 0 h 1376"/>
                <a:gd name="T110" fmla="*/ 0 w 1874"/>
                <a:gd name="T111" fmla="*/ 0 h 1376"/>
                <a:gd name="T112" fmla="*/ 0 w 1874"/>
                <a:gd name="T113" fmla="*/ 0 h 1376"/>
                <a:gd name="T114" fmla="*/ 0 w 1874"/>
                <a:gd name="T115" fmla="*/ 0 h 1376"/>
                <a:gd name="T116" fmla="*/ 0 w 1874"/>
                <a:gd name="T117" fmla="*/ 0 h 1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74"/>
                <a:gd name="T178" fmla="*/ 0 h 1376"/>
                <a:gd name="T179" fmla="*/ 1874 w 1874"/>
                <a:gd name="T180" fmla="*/ 1376 h 13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74" h="1376">
                  <a:moveTo>
                    <a:pt x="1580" y="264"/>
                  </a:moveTo>
                  <a:lnTo>
                    <a:pt x="1585" y="284"/>
                  </a:lnTo>
                  <a:lnTo>
                    <a:pt x="1589" y="304"/>
                  </a:lnTo>
                  <a:lnTo>
                    <a:pt x="1594" y="325"/>
                  </a:lnTo>
                  <a:lnTo>
                    <a:pt x="1597" y="345"/>
                  </a:lnTo>
                  <a:lnTo>
                    <a:pt x="1599" y="366"/>
                  </a:lnTo>
                  <a:lnTo>
                    <a:pt x="1600" y="387"/>
                  </a:lnTo>
                  <a:lnTo>
                    <a:pt x="1600" y="407"/>
                  </a:lnTo>
                  <a:lnTo>
                    <a:pt x="1600" y="429"/>
                  </a:lnTo>
                  <a:lnTo>
                    <a:pt x="1599" y="449"/>
                  </a:lnTo>
                  <a:lnTo>
                    <a:pt x="1598" y="471"/>
                  </a:lnTo>
                  <a:lnTo>
                    <a:pt x="1595" y="492"/>
                  </a:lnTo>
                  <a:lnTo>
                    <a:pt x="1592" y="513"/>
                  </a:lnTo>
                  <a:lnTo>
                    <a:pt x="1588" y="534"/>
                  </a:lnTo>
                  <a:lnTo>
                    <a:pt x="1584" y="554"/>
                  </a:lnTo>
                  <a:lnTo>
                    <a:pt x="1579" y="576"/>
                  </a:lnTo>
                  <a:lnTo>
                    <a:pt x="1573" y="596"/>
                  </a:lnTo>
                  <a:lnTo>
                    <a:pt x="1568" y="617"/>
                  </a:lnTo>
                  <a:lnTo>
                    <a:pt x="1562" y="637"/>
                  </a:lnTo>
                  <a:lnTo>
                    <a:pt x="1554" y="657"/>
                  </a:lnTo>
                  <a:lnTo>
                    <a:pt x="1547" y="677"/>
                  </a:lnTo>
                  <a:lnTo>
                    <a:pt x="1530" y="716"/>
                  </a:lnTo>
                  <a:lnTo>
                    <a:pt x="1512" y="754"/>
                  </a:lnTo>
                  <a:lnTo>
                    <a:pt x="1493" y="790"/>
                  </a:lnTo>
                  <a:lnTo>
                    <a:pt x="1472" y="826"/>
                  </a:lnTo>
                  <a:lnTo>
                    <a:pt x="1449" y="858"/>
                  </a:lnTo>
                  <a:lnTo>
                    <a:pt x="1427" y="889"/>
                  </a:lnTo>
                  <a:lnTo>
                    <a:pt x="1411" y="907"/>
                  </a:lnTo>
                  <a:lnTo>
                    <a:pt x="1388" y="930"/>
                  </a:lnTo>
                  <a:lnTo>
                    <a:pt x="1359" y="957"/>
                  </a:lnTo>
                  <a:lnTo>
                    <a:pt x="1326" y="985"/>
                  </a:lnTo>
                  <a:lnTo>
                    <a:pt x="1288" y="1014"/>
                  </a:lnTo>
                  <a:lnTo>
                    <a:pt x="1249" y="1043"/>
                  </a:lnTo>
                  <a:lnTo>
                    <a:pt x="1228" y="1056"/>
                  </a:lnTo>
                  <a:lnTo>
                    <a:pt x="1208" y="1069"/>
                  </a:lnTo>
                  <a:lnTo>
                    <a:pt x="1187" y="1082"/>
                  </a:lnTo>
                  <a:lnTo>
                    <a:pt x="1165" y="1094"/>
                  </a:lnTo>
                  <a:lnTo>
                    <a:pt x="1145" y="1104"/>
                  </a:lnTo>
                  <a:lnTo>
                    <a:pt x="1125" y="1113"/>
                  </a:lnTo>
                  <a:lnTo>
                    <a:pt x="1105" y="1121"/>
                  </a:lnTo>
                  <a:lnTo>
                    <a:pt x="1086" y="1127"/>
                  </a:lnTo>
                  <a:lnTo>
                    <a:pt x="1067" y="1132"/>
                  </a:lnTo>
                  <a:lnTo>
                    <a:pt x="1050" y="1134"/>
                  </a:lnTo>
                  <a:lnTo>
                    <a:pt x="1033" y="1134"/>
                  </a:lnTo>
                  <a:lnTo>
                    <a:pt x="1018" y="1132"/>
                  </a:lnTo>
                  <a:lnTo>
                    <a:pt x="1003" y="1127"/>
                  </a:lnTo>
                  <a:lnTo>
                    <a:pt x="990" y="1120"/>
                  </a:lnTo>
                  <a:lnTo>
                    <a:pt x="980" y="1110"/>
                  </a:lnTo>
                  <a:lnTo>
                    <a:pt x="970" y="1097"/>
                  </a:lnTo>
                  <a:lnTo>
                    <a:pt x="963" y="1082"/>
                  </a:lnTo>
                  <a:lnTo>
                    <a:pt x="958" y="1063"/>
                  </a:lnTo>
                  <a:lnTo>
                    <a:pt x="954" y="1040"/>
                  </a:lnTo>
                  <a:lnTo>
                    <a:pt x="953" y="1014"/>
                  </a:lnTo>
                  <a:lnTo>
                    <a:pt x="940" y="1025"/>
                  </a:lnTo>
                  <a:lnTo>
                    <a:pt x="927" y="1035"/>
                  </a:lnTo>
                  <a:lnTo>
                    <a:pt x="913" y="1044"/>
                  </a:lnTo>
                  <a:lnTo>
                    <a:pt x="898" y="1050"/>
                  </a:lnTo>
                  <a:lnTo>
                    <a:pt x="883" y="1055"/>
                  </a:lnTo>
                  <a:lnTo>
                    <a:pt x="870" y="1060"/>
                  </a:lnTo>
                  <a:lnTo>
                    <a:pt x="855" y="1062"/>
                  </a:lnTo>
                  <a:lnTo>
                    <a:pt x="840" y="1063"/>
                  </a:lnTo>
                  <a:lnTo>
                    <a:pt x="825" y="1062"/>
                  </a:lnTo>
                  <a:lnTo>
                    <a:pt x="810" y="1061"/>
                  </a:lnTo>
                  <a:lnTo>
                    <a:pt x="797" y="1058"/>
                  </a:lnTo>
                  <a:lnTo>
                    <a:pt x="782" y="1054"/>
                  </a:lnTo>
                  <a:lnTo>
                    <a:pt x="769" y="1049"/>
                  </a:lnTo>
                  <a:lnTo>
                    <a:pt x="755" y="1044"/>
                  </a:lnTo>
                  <a:lnTo>
                    <a:pt x="742" y="1037"/>
                  </a:lnTo>
                  <a:lnTo>
                    <a:pt x="731" y="1030"/>
                  </a:lnTo>
                  <a:lnTo>
                    <a:pt x="720" y="1021"/>
                  </a:lnTo>
                  <a:lnTo>
                    <a:pt x="710" y="1011"/>
                  </a:lnTo>
                  <a:lnTo>
                    <a:pt x="700" y="1002"/>
                  </a:lnTo>
                  <a:lnTo>
                    <a:pt x="692" y="991"/>
                  </a:lnTo>
                  <a:lnTo>
                    <a:pt x="684" y="980"/>
                  </a:lnTo>
                  <a:lnTo>
                    <a:pt x="678" y="969"/>
                  </a:lnTo>
                  <a:lnTo>
                    <a:pt x="673" y="957"/>
                  </a:lnTo>
                  <a:lnTo>
                    <a:pt x="669" y="944"/>
                  </a:lnTo>
                  <a:lnTo>
                    <a:pt x="666" y="932"/>
                  </a:lnTo>
                  <a:lnTo>
                    <a:pt x="665" y="918"/>
                  </a:lnTo>
                  <a:lnTo>
                    <a:pt x="666" y="905"/>
                  </a:lnTo>
                  <a:lnTo>
                    <a:pt x="668" y="892"/>
                  </a:lnTo>
                  <a:lnTo>
                    <a:pt x="673" y="878"/>
                  </a:lnTo>
                  <a:lnTo>
                    <a:pt x="678" y="864"/>
                  </a:lnTo>
                  <a:lnTo>
                    <a:pt x="686" y="852"/>
                  </a:lnTo>
                  <a:lnTo>
                    <a:pt x="696" y="838"/>
                  </a:lnTo>
                  <a:lnTo>
                    <a:pt x="665" y="847"/>
                  </a:lnTo>
                  <a:lnTo>
                    <a:pt x="635" y="855"/>
                  </a:lnTo>
                  <a:lnTo>
                    <a:pt x="606" y="859"/>
                  </a:lnTo>
                  <a:lnTo>
                    <a:pt x="578" y="860"/>
                  </a:lnTo>
                  <a:lnTo>
                    <a:pt x="552" y="860"/>
                  </a:lnTo>
                  <a:lnTo>
                    <a:pt x="525" y="857"/>
                  </a:lnTo>
                  <a:lnTo>
                    <a:pt x="501" y="853"/>
                  </a:lnTo>
                  <a:lnTo>
                    <a:pt x="476" y="845"/>
                  </a:lnTo>
                  <a:lnTo>
                    <a:pt x="454" y="837"/>
                  </a:lnTo>
                  <a:lnTo>
                    <a:pt x="432" y="825"/>
                  </a:lnTo>
                  <a:lnTo>
                    <a:pt x="412" y="813"/>
                  </a:lnTo>
                  <a:lnTo>
                    <a:pt x="393" y="798"/>
                  </a:lnTo>
                  <a:lnTo>
                    <a:pt x="376" y="782"/>
                  </a:lnTo>
                  <a:lnTo>
                    <a:pt x="359" y="765"/>
                  </a:lnTo>
                  <a:lnTo>
                    <a:pt x="344" y="746"/>
                  </a:lnTo>
                  <a:lnTo>
                    <a:pt x="330" y="726"/>
                  </a:lnTo>
                  <a:lnTo>
                    <a:pt x="317" y="705"/>
                  </a:lnTo>
                  <a:lnTo>
                    <a:pt x="307" y="682"/>
                  </a:lnTo>
                  <a:lnTo>
                    <a:pt x="298" y="660"/>
                  </a:lnTo>
                  <a:lnTo>
                    <a:pt x="290" y="636"/>
                  </a:lnTo>
                  <a:lnTo>
                    <a:pt x="285" y="610"/>
                  </a:lnTo>
                  <a:lnTo>
                    <a:pt x="280" y="586"/>
                  </a:lnTo>
                  <a:lnTo>
                    <a:pt x="277" y="560"/>
                  </a:lnTo>
                  <a:lnTo>
                    <a:pt x="276" y="533"/>
                  </a:lnTo>
                  <a:lnTo>
                    <a:pt x="277" y="506"/>
                  </a:lnTo>
                  <a:lnTo>
                    <a:pt x="279" y="479"/>
                  </a:lnTo>
                  <a:lnTo>
                    <a:pt x="285" y="453"/>
                  </a:lnTo>
                  <a:lnTo>
                    <a:pt x="291" y="426"/>
                  </a:lnTo>
                  <a:lnTo>
                    <a:pt x="298" y="399"/>
                  </a:lnTo>
                  <a:lnTo>
                    <a:pt x="309" y="372"/>
                  </a:lnTo>
                  <a:lnTo>
                    <a:pt x="321" y="345"/>
                  </a:lnTo>
                  <a:lnTo>
                    <a:pt x="335" y="320"/>
                  </a:lnTo>
                  <a:lnTo>
                    <a:pt x="323" y="315"/>
                  </a:lnTo>
                  <a:lnTo>
                    <a:pt x="311" y="311"/>
                  </a:lnTo>
                  <a:lnTo>
                    <a:pt x="299" y="307"/>
                  </a:lnTo>
                  <a:lnTo>
                    <a:pt x="288" y="301"/>
                  </a:lnTo>
                  <a:lnTo>
                    <a:pt x="277" y="296"/>
                  </a:lnTo>
                  <a:lnTo>
                    <a:pt x="267" y="289"/>
                  </a:lnTo>
                  <a:lnTo>
                    <a:pt x="256" y="282"/>
                  </a:lnTo>
                  <a:lnTo>
                    <a:pt x="245" y="274"/>
                  </a:lnTo>
                  <a:lnTo>
                    <a:pt x="236" y="267"/>
                  </a:lnTo>
                  <a:lnTo>
                    <a:pt x="226" y="258"/>
                  </a:lnTo>
                  <a:lnTo>
                    <a:pt x="218" y="250"/>
                  </a:lnTo>
                  <a:lnTo>
                    <a:pt x="209" y="241"/>
                  </a:lnTo>
                  <a:lnTo>
                    <a:pt x="193" y="221"/>
                  </a:lnTo>
                  <a:lnTo>
                    <a:pt x="179" y="200"/>
                  </a:lnTo>
                  <a:lnTo>
                    <a:pt x="165" y="178"/>
                  </a:lnTo>
                  <a:lnTo>
                    <a:pt x="153" y="155"/>
                  </a:lnTo>
                  <a:lnTo>
                    <a:pt x="143" y="131"/>
                  </a:lnTo>
                  <a:lnTo>
                    <a:pt x="134" y="106"/>
                  </a:lnTo>
                  <a:lnTo>
                    <a:pt x="127" y="80"/>
                  </a:lnTo>
                  <a:lnTo>
                    <a:pt x="121" y="53"/>
                  </a:lnTo>
                  <a:lnTo>
                    <a:pt x="117" y="27"/>
                  </a:lnTo>
                  <a:lnTo>
                    <a:pt x="115" y="0"/>
                  </a:lnTo>
                  <a:lnTo>
                    <a:pt x="92" y="61"/>
                  </a:lnTo>
                  <a:lnTo>
                    <a:pt x="71" y="122"/>
                  </a:lnTo>
                  <a:lnTo>
                    <a:pt x="61" y="153"/>
                  </a:lnTo>
                  <a:lnTo>
                    <a:pt x="51" y="184"/>
                  </a:lnTo>
                  <a:lnTo>
                    <a:pt x="42" y="217"/>
                  </a:lnTo>
                  <a:lnTo>
                    <a:pt x="33" y="248"/>
                  </a:lnTo>
                  <a:lnTo>
                    <a:pt x="26" y="279"/>
                  </a:lnTo>
                  <a:lnTo>
                    <a:pt x="20" y="309"/>
                  </a:lnTo>
                  <a:lnTo>
                    <a:pt x="13" y="339"/>
                  </a:lnTo>
                  <a:lnTo>
                    <a:pt x="9" y="369"/>
                  </a:lnTo>
                  <a:lnTo>
                    <a:pt x="5" y="399"/>
                  </a:lnTo>
                  <a:lnTo>
                    <a:pt x="2" y="427"/>
                  </a:lnTo>
                  <a:lnTo>
                    <a:pt x="0" y="455"/>
                  </a:lnTo>
                  <a:lnTo>
                    <a:pt x="0" y="481"/>
                  </a:lnTo>
                  <a:lnTo>
                    <a:pt x="0" y="508"/>
                  </a:lnTo>
                  <a:lnTo>
                    <a:pt x="2" y="533"/>
                  </a:lnTo>
                  <a:lnTo>
                    <a:pt x="5" y="558"/>
                  </a:lnTo>
                  <a:lnTo>
                    <a:pt x="9" y="580"/>
                  </a:lnTo>
                  <a:lnTo>
                    <a:pt x="15" y="602"/>
                  </a:lnTo>
                  <a:lnTo>
                    <a:pt x="23" y="622"/>
                  </a:lnTo>
                  <a:lnTo>
                    <a:pt x="32" y="640"/>
                  </a:lnTo>
                  <a:lnTo>
                    <a:pt x="43" y="657"/>
                  </a:lnTo>
                  <a:lnTo>
                    <a:pt x="56" y="672"/>
                  </a:lnTo>
                  <a:lnTo>
                    <a:pt x="69" y="686"/>
                  </a:lnTo>
                  <a:lnTo>
                    <a:pt x="86" y="698"/>
                  </a:lnTo>
                  <a:lnTo>
                    <a:pt x="104" y="708"/>
                  </a:lnTo>
                  <a:lnTo>
                    <a:pt x="125" y="715"/>
                  </a:lnTo>
                  <a:lnTo>
                    <a:pt x="147" y="722"/>
                  </a:lnTo>
                  <a:lnTo>
                    <a:pt x="171" y="725"/>
                  </a:lnTo>
                  <a:lnTo>
                    <a:pt x="198" y="726"/>
                  </a:lnTo>
                  <a:lnTo>
                    <a:pt x="196" y="745"/>
                  </a:lnTo>
                  <a:lnTo>
                    <a:pt x="193" y="796"/>
                  </a:lnTo>
                  <a:lnTo>
                    <a:pt x="193" y="811"/>
                  </a:lnTo>
                  <a:lnTo>
                    <a:pt x="195" y="828"/>
                  </a:lnTo>
                  <a:lnTo>
                    <a:pt x="196" y="846"/>
                  </a:lnTo>
                  <a:lnTo>
                    <a:pt x="198" y="864"/>
                  </a:lnTo>
                  <a:lnTo>
                    <a:pt x="201" y="883"/>
                  </a:lnTo>
                  <a:lnTo>
                    <a:pt x="205" y="902"/>
                  </a:lnTo>
                  <a:lnTo>
                    <a:pt x="210" y="921"/>
                  </a:lnTo>
                  <a:lnTo>
                    <a:pt x="217" y="941"/>
                  </a:lnTo>
                  <a:lnTo>
                    <a:pt x="224" y="959"/>
                  </a:lnTo>
                  <a:lnTo>
                    <a:pt x="233" y="977"/>
                  </a:lnTo>
                  <a:lnTo>
                    <a:pt x="243" y="994"/>
                  </a:lnTo>
                  <a:lnTo>
                    <a:pt x="255" y="1011"/>
                  </a:lnTo>
                  <a:lnTo>
                    <a:pt x="269" y="1028"/>
                  </a:lnTo>
                  <a:lnTo>
                    <a:pt x="285" y="1041"/>
                  </a:lnTo>
                  <a:lnTo>
                    <a:pt x="302" y="1054"/>
                  </a:lnTo>
                  <a:lnTo>
                    <a:pt x="321" y="1066"/>
                  </a:lnTo>
                  <a:lnTo>
                    <a:pt x="343" y="1076"/>
                  </a:lnTo>
                  <a:lnTo>
                    <a:pt x="366" y="1084"/>
                  </a:lnTo>
                  <a:lnTo>
                    <a:pt x="392" y="1090"/>
                  </a:lnTo>
                  <a:lnTo>
                    <a:pt x="420" y="1093"/>
                  </a:lnTo>
                  <a:lnTo>
                    <a:pt x="452" y="1094"/>
                  </a:lnTo>
                  <a:lnTo>
                    <a:pt x="485" y="1092"/>
                  </a:lnTo>
                  <a:lnTo>
                    <a:pt x="521" y="1088"/>
                  </a:lnTo>
                  <a:lnTo>
                    <a:pt x="560" y="1080"/>
                  </a:lnTo>
                  <a:lnTo>
                    <a:pt x="559" y="1090"/>
                  </a:lnTo>
                  <a:lnTo>
                    <a:pt x="558" y="1117"/>
                  </a:lnTo>
                  <a:lnTo>
                    <a:pt x="558" y="1134"/>
                  </a:lnTo>
                  <a:lnTo>
                    <a:pt x="559" y="1152"/>
                  </a:lnTo>
                  <a:lnTo>
                    <a:pt x="560" y="1162"/>
                  </a:lnTo>
                  <a:lnTo>
                    <a:pt x="562" y="1171"/>
                  </a:lnTo>
                  <a:lnTo>
                    <a:pt x="564" y="1182"/>
                  </a:lnTo>
                  <a:lnTo>
                    <a:pt x="568" y="1192"/>
                  </a:lnTo>
                  <a:lnTo>
                    <a:pt x="571" y="1200"/>
                  </a:lnTo>
                  <a:lnTo>
                    <a:pt x="575" y="1210"/>
                  </a:lnTo>
                  <a:lnTo>
                    <a:pt x="580" y="1218"/>
                  </a:lnTo>
                  <a:lnTo>
                    <a:pt x="587" y="1227"/>
                  </a:lnTo>
                  <a:lnTo>
                    <a:pt x="593" y="1235"/>
                  </a:lnTo>
                  <a:lnTo>
                    <a:pt x="602" y="1242"/>
                  </a:lnTo>
                  <a:lnTo>
                    <a:pt x="610" y="1247"/>
                  </a:lnTo>
                  <a:lnTo>
                    <a:pt x="620" y="1253"/>
                  </a:lnTo>
                  <a:lnTo>
                    <a:pt x="630" y="1257"/>
                  </a:lnTo>
                  <a:lnTo>
                    <a:pt x="643" y="1260"/>
                  </a:lnTo>
                  <a:lnTo>
                    <a:pt x="656" y="1262"/>
                  </a:lnTo>
                  <a:lnTo>
                    <a:pt x="670" y="1262"/>
                  </a:lnTo>
                  <a:lnTo>
                    <a:pt x="686" y="1261"/>
                  </a:lnTo>
                  <a:lnTo>
                    <a:pt x="703" y="1259"/>
                  </a:lnTo>
                  <a:lnTo>
                    <a:pt x="722" y="1255"/>
                  </a:lnTo>
                  <a:lnTo>
                    <a:pt x="742" y="1250"/>
                  </a:lnTo>
                  <a:lnTo>
                    <a:pt x="745" y="1258"/>
                  </a:lnTo>
                  <a:lnTo>
                    <a:pt x="753" y="1279"/>
                  </a:lnTo>
                  <a:lnTo>
                    <a:pt x="759" y="1292"/>
                  </a:lnTo>
                  <a:lnTo>
                    <a:pt x="769" y="1308"/>
                  </a:lnTo>
                  <a:lnTo>
                    <a:pt x="774" y="1314"/>
                  </a:lnTo>
                  <a:lnTo>
                    <a:pt x="781" y="1321"/>
                  </a:lnTo>
                  <a:lnTo>
                    <a:pt x="787" y="1329"/>
                  </a:lnTo>
                  <a:lnTo>
                    <a:pt x="794" y="1336"/>
                  </a:lnTo>
                  <a:lnTo>
                    <a:pt x="803" y="1343"/>
                  </a:lnTo>
                  <a:lnTo>
                    <a:pt x="812" y="1349"/>
                  </a:lnTo>
                  <a:lnTo>
                    <a:pt x="822" y="1356"/>
                  </a:lnTo>
                  <a:lnTo>
                    <a:pt x="833" y="1361"/>
                  </a:lnTo>
                  <a:lnTo>
                    <a:pt x="844" y="1365"/>
                  </a:lnTo>
                  <a:lnTo>
                    <a:pt x="856" y="1370"/>
                  </a:lnTo>
                  <a:lnTo>
                    <a:pt x="870" y="1373"/>
                  </a:lnTo>
                  <a:lnTo>
                    <a:pt x="883" y="1375"/>
                  </a:lnTo>
                  <a:lnTo>
                    <a:pt x="899" y="1376"/>
                  </a:lnTo>
                  <a:lnTo>
                    <a:pt x="915" y="1376"/>
                  </a:lnTo>
                  <a:lnTo>
                    <a:pt x="932" y="1375"/>
                  </a:lnTo>
                  <a:lnTo>
                    <a:pt x="951" y="1373"/>
                  </a:lnTo>
                  <a:lnTo>
                    <a:pt x="970" y="1369"/>
                  </a:lnTo>
                  <a:lnTo>
                    <a:pt x="990" y="1363"/>
                  </a:lnTo>
                  <a:lnTo>
                    <a:pt x="1013" y="1357"/>
                  </a:lnTo>
                  <a:lnTo>
                    <a:pt x="1036" y="1348"/>
                  </a:lnTo>
                  <a:lnTo>
                    <a:pt x="1052" y="1348"/>
                  </a:lnTo>
                  <a:lnTo>
                    <a:pt x="1094" y="1344"/>
                  </a:lnTo>
                  <a:lnTo>
                    <a:pt x="1123" y="1340"/>
                  </a:lnTo>
                  <a:lnTo>
                    <a:pt x="1157" y="1333"/>
                  </a:lnTo>
                  <a:lnTo>
                    <a:pt x="1175" y="1330"/>
                  </a:lnTo>
                  <a:lnTo>
                    <a:pt x="1193" y="1325"/>
                  </a:lnTo>
                  <a:lnTo>
                    <a:pt x="1212" y="1319"/>
                  </a:lnTo>
                  <a:lnTo>
                    <a:pt x="1231" y="1313"/>
                  </a:lnTo>
                  <a:lnTo>
                    <a:pt x="1251" y="1306"/>
                  </a:lnTo>
                  <a:lnTo>
                    <a:pt x="1271" y="1298"/>
                  </a:lnTo>
                  <a:lnTo>
                    <a:pt x="1291" y="1289"/>
                  </a:lnTo>
                  <a:lnTo>
                    <a:pt x="1312" y="1280"/>
                  </a:lnTo>
                  <a:lnTo>
                    <a:pt x="1332" y="1269"/>
                  </a:lnTo>
                  <a:lnTo>
                    <a:pt x="1351" y="1256"/>
                  </a:lnTo>
                  <a:lnTo>
                    <a:pt x="1371" y="1243"/>
                  </a:lnTo>
                  <a:lnTo>
                    <a:pt x="1390" y="1229"/>
                  </a:lnTo>
                  <a:lnTo>
                    <a:pt x="1408" y="1213"/>
                  </a:lnTo>
                  <a:lnTo>
                    <a:pt x="1425" y="1197"/>
                  </a:lnTo>
                  <a:lnTo>
                    <a:pt x="1442" y="1179"/>
                  </a:lnTo>
                  <a:lnTo>
                    <a:pt x="1459" y="1158"/>
                  </a:lnTo>
                  <a:lnTo>
                    <a:pt x="1474" y="1138"/>
                  </a:lnTo>
                  <a:lnTo>
                    <a:pt x="1488" y="1115"/>
                  </a:lnTo>
                  <a:lnTo>
                    <a:pt x="1499" y="1091"/>
                  </a:lnTo>
                  <a:lnTo>
                    <a:pt x="1511" y="1065"/>
                  </a:lnTo>
                  <a:lnTo>
                    <a:pt x="1777" y="1009"/>
                  </a:lnTo>
                  <a:lnTo>
                    <a:pt x="1874" y="499"/>
                  </a:lnTo>
                  <a:lnTo>
                    <a:pt x="1860" y="500"/>
                  </a:lnTo>
                  <a:lnTo>
                    <a:pt x="1846" y="500"/>
                  </a:lnTo>
                  <a:lnTo>
                    <a:pt x="1832" y="500"/>
                  </a:lnTo>
                  <a:lnTo>
                    <a:pt x="1819" y="500"/>
                  </a:lnTo>
                  <a:lnTo>
                    <a:pt x="1791" y="498"/>
                  </a:lnTo>
                  <a:lnTo>
                    <a:pt x="1764" y="493"/>
                  </a:lnTo>
                  <a:lnTo>
                    <a:pt x="1752" y="491"/>
                  </a:lnTo>
                  <a:lnTo>
                    <a:pt x="1741" y="488"/>
                  </a:lnTo>
                  <a:lnTo>
                    <a:pt x="1730" y="485"/>
                  </a:lnTo>
                  <a:lnTo>
                    <a:pt x="1721" y="480"/>
                  </a:lnTo>
                  <a:lnTo>
                    <a:pt x="1711" y="476"/>
                  </a:lnTo>
                  <a:lnTo>
                    <a:pt x="1702" y="471"/>
                  </a:lnTo>
                  <a:lnTo>
                    <a:pt x="1693" y="465"/>
                  </a:lnTo>
                  <a:lnTo>
                    <a:pt x="1686" y="460"/>
                  </a:lnTo>
                  <a:lnTo>
                    <a:pt x="1677" y="455"/>
                  </a:lnTo>
                  <a:lnTo>
                    <a:pt x="1671" y="448"/>
                  </a:lnTo>
                  <a:lnTo>
                    <a:pt x="1663" y="441"/>
                  </a:lnTo>
                  <a:lnTo>
                    <a:pt x="1657" y="433"/>
                  </a:lnTo>
                  <a:lnTo>
                    <a:pt x="1645" y="418"/>
                  </a:lnTo>
                  <a:lnTo>
                    <a:pt x="1634" y="401"/>
                  </a:lnTo>
                  <a:lnTo>
                    <a:pt x="1624" y="382"/>
                  </a:lnTo>
                  <a:lnTo>
                    <a:pt x="1615" y="361"/>
                  </a:lnTo>
                  <a:lnTo>
                    <a:pt x="1606" y="339"/>
                  </a:lnTo>
                  <a:lnTo>
                    <a:pt x="1598" y="315"/>
                  </a:lnTo>
                  <a:lnTo>
                    <a:pt x="1588" y="291"/>
                  </a:lnTo>
                  <a:lnTo>
                    <a:pt x="1580" y="264"/>
                  </a:lnTo>
                  <a:close/>
                </a:path>
              </a:pathLst>
            </a:custGeom>
            <a:solidFill>
              <a:srgbClr val="E0A2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1"/>
            <p:cNvSpPr>
              <a:spLocks/>
            </p:cNvSpPr>
            <p:nvPr/>
          </p:nvSpPr>
          <p:spPr bwMode="auto">
            <a:xfrm>
              <a:off x="3970" y="2368"/>
              <a:ext cx="433" cy="287"/>
            </a:xfrm>
            <a:custGeom>
              <a:avLst/>
              <a:gdLst>
                <a:gd name="T0" fmla="*/ 0 w 3899"/>
                <a:gd name="T1" fmla="*/ 0 h 4015"/>
                <a:gd name="T2" fmla="*/ 0 w 3899"/>
                <a:gd name="T3" fmla="*/ 0 h 4015"/>
                <a:gd name="T4" fmla="*/ 0 w 3899"/>
                <a:gd name="T5" fmla="*/ 0 h 4015"/>
                <a:gd name="T6" fmla="*/ 0 w 3899"/>
                <a:gd name="T7" fmla="*/ 0 h 4015"/>
                <a:gd name="T8" fmla="*/ 0 w 3899"/>
                <a:gd name="T9" fmla="*/ 0 h 4015"/>
                <a:gd name="T10" fmla="*/ 0 w 3899"/>
                <a:gd name="T11" fmla="*/ 0 h 4015"/>
                <a:gd name="T12" fmla="*/ 0 w 3899"/>
                <a:gd name="T13" fmla="*/ 0 h 4015"/>
                <a:gd name="T14" fmla="*/ 0 w 3899"/>
                <a:gd name="T15" fmla="*/ 0 h 4015"/>
                <a:gd name="T16" fmla="*/ 0 w 3899"/>
                <a:gd name="T17" fmla="*/ 0 h 4015"/>
                <a:gd name="T18" fmla="*/ 0 w 3899"/>
                <a:gd name="T19" fmla="*/ 0 h 4015"/>
                <a:gd name="T20" fmla="*/ 0 w 3899"/>
                <a:gd name="T21" fmla="*/ 0 h 4015"/>
                <a:gd name="T22" fmla="*/ 0 w 3899"/>
                <a:gd name="T23" fmla="*/ 0 h 4015"/>
                <a:gd name="T24" fmla="*/ 0 w 3899"/>
                <a:gd name="T25" fmla="*/ 0 h 4015"/>
                <a:gd name="T26" fmla="*/ 0 w 3899"/>
                <a:gd name="T27" fmla="*/ 0 h 4015"/>
                <a:gd name="T28" fmla="*/ 0 w 3899"/>
                <a:gd name="T29" fmla="*/ 0 h 4015"/>
                <a:gd name="T30" fmla="*/ 0 w 3899"/>
                <a:gd name="T31" fmla="*/ 0 h 4015"/>
                <a:gd name="T32" fmla="*/ 0 w 3899"/>
                <a:gd name="T33" fmla="*/ 0 h 4015"/>
                <a:gd name="T34" fmla="*/ 0 w 3899"/>
                <a:gd name="T35" fmla="*/ 0 h 4015"/>
                <a:gd name="T36" fmla="*/ 0 w 3899"/>
                <a:gd name="T37" fmla="*/ 0 h 4015"/>
                <a:gd name="T38" fmla="*/ 0 w 3899"/>
                <a:gd name="T39" fmla="*/ 0 h 4015"/>
                <a:gd name="T40" fmla="*/ 0 w 3899"/>
                <a:gd name="T41" fmla="*/ 0 h 4015"/>
                <a:gd name="T42" fmla="*/ 0 w 3899"/>
                <a:gd name="T43" fmla="*/ 0 h 4015"/>
                <a:gd name="T44" fmla="*/ 0 w 3899"/>
                <a:gd name="T45" fmla="*/ 0 h 4015"/>
                <a:gd name="T46" fmla="*/ 0 w 3899"/>
                <a:gd name="T47" fmla="*/ 0 h 4015"/>
                <a:gd name="T48" fmla="*/ 0 w 3899"/>
                <a:gd name="T49" fmla="*/ 0 h 4015"/>
                <a:gd name="T50" fmla="*/ 0 w 3899"/>
                <a:gd name="T51" fmla="*/ 0 h 4015"/>
                <a:gd name="T52" fmla="*/ 0 w 3899"/>
                <a:gd name="T53" fmla="*/ 0 h 4015"/>
                <a:gd name="T54" fmla="*/ 0 w 3899"/>
                <a:gd name="T55" fmla="*/ 0 h 4015"/>
                <a:gd name="T56" fmla="*/ 0 w 3899"/>
                <a:gd name="T57" fmla="*/ 0 h 4015"/>
                <a:gd name="T58" fmla="*/ 0 w 3899"/>
                <a:gd name="T59" fmla="*/ 0 h 4015"/>
                <a:gd name="T60" fmla="*/ 0 w 3899"/>
                <a:gd name="T61" fmla="*/ 0 h 4015"/>
                <a:gd name="T62" fmla="*/ 0 w 3899"/>
                <a:gd name="T63" fmla="*/ 0 h 4015"/>
                <a:gd name="T64" fmla="*/ 0 w 3899"/>
                <a:gd name="T65" fmla="*/ 0 h 4015"/>
                <a:gd name="T66" fmla="*/ 0 w 3899"/>
                <a:gd name="T67" fmla="*/ 0 h 4015"/>
                <a:gd name="T68" fmla="*/ 0 w 3899"/>
                <a:gd name="T69" fmla="*/ 0 h 4015"/>
                <a:gd name="T70" fmla="*/ 0 w 3899"/>
                <a:gd name="T71" fmla="*/ 0 h 4015"/>
                <a:gd name="T72" fmla="*/ 0 w 3899"/>
                <a:gd name="T73" fmla="*/ 0 h 4015"/>
                <a:gd name="T74" fmla="*/ 0 w 3899"/>
                <a:gd name="T75" fmla="*/ 0 h 4015"/>
                <a:gd name="T76" fmla="*/ 0 w 3899"/>
                <a:gd name="T77" fmla="*/ 0 h 4015"/>
                <a:gd name="T78" fmla="*/ 0 w 3899"/>
                <a:gd name="T79" fmla="*/ 0 h 4015"/>
                <a:gd name="T80" fmla="*/ 0 w 3899"/>
                <a:gd name="T81" fmla="*/ 0 h 4015"/>
                <a:gd name="T82" fmla="*/ 0 w 3899"/>
                <a:gd name="T83" fmla="*/ 0 h 4015"/>
                <a:gd name="T84" fmla="*/ 0 w 3899"/>
                <a:gd name="T85" fmla="*/ 0 h 4015"/>
                <a:gd name="T86" fmla="*/ 0 w 3899"/>
                <a:gd name="T87" fmla="*/ 0 h 4015"/>
                <a:gd name="T88" fmla="*/ 0 w 3899"/>
                <a:gd name="T89" fmla="*/ 0 h 4015"/>
                <a:gd name="T90" fmla="*/ 0 w 3899"/>
                <a:gd name="T91" fmla="*/ 0 h 4015"/>
                <a:gd name="T92" fmla="*/ 0 w 3899"/>
                <a:gd name="T93" fmla="*/ 0 h 4015"/>
                <a:gd name="T94" fmla="*/ 0 w 3899"/>
                <a:gd name="T95" fmla="*/ 0 h 4015"/>
                <a:gd name="T96" fmla="*/ 0 w 3899"/>
                <a:gd name="T97" fmla="*/ 0 h 4015"/>
                <a:gd name="T98" fmla="*/ 0 w 3899"/>
                <a:gd name="T99" fmla="*/ 0 h 4015"/>
                <a:gd name="T100" fmla="*/ 0 w 3899"/>
                <a:gd name="T101" fmla="*/ 0 h 4015"/>
                <a:gd name="T102" fmla="*/ 0 w 3899"/>
                <a:gd name="T103" fmla="*/ 0 h 4015"/>
                <a:gd name="T104" fmla="*/ 0 w 3899"/>
                <a:gd name="T105" fmla="*/ 0 h 4015"/>
                <a:gd name="T106" fmla="*/ 0 w 3899"/>
                <a:gd name="T107" fmla="*/ 0 h 4015"/>
                <a:gd name="T108" fmla="*/ 0 w 3899"/>
                <a:gd name="T109" fmla="*/ 0 h 4015"/>
                <a:gd name="T110" fmla="*/ 0 w 3899"/>
                <a:gd name="T111" fmla="*/ 0 h 4015"/>
                <a:gd name="T112" fmla="*/ 0 w 3899"/>
                <a:gd name="T113" fmla="*/ 0 h 4015"/>
                <a:gd name="T114" fmla="*/ 0 w 3899"/>
                <a:gd name="T115" fmla="*/ 0 h 4015"/>
                <a:gd name="T116" fmla="*/ 0 w 3899"/>
                <a:gd name="T117" fmla="*/ 0 h 4015"/>
                <a:gd name="T118" fmla="*/ 0 w 3899"/>
                <a:gd name="T119" fmla="*/ 0 h 4015"/>
                <a:gd name="T120" fmla="*/ 0 w 3899"/>
                <a:gd name="T121" fmla="*/ 0 h 40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9"/>
                <a:gd name="T184" fmla="*/ 0 h 4015"/>
                <a:gd name="T185" fmla="*/ 3899 w 3899"/>
                <a:gd name="T186" fmla="*/ 4015 h 40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9" h="4015">
                  <a:moveTo>
                    <a:pt x="3899" y="2771"/>
                  </a:moveTo>
                  <a:lnTo>
                    <a:pt x="3882" y="2760"/>
                  </a:lnTo>
                  <a:lnTo>
                    <a:pt x="3836" y="2729"/>
                  </a:lnTo>
                  <a:lnTo>
                    <a:pt x="3764" y="2681"/>
                  </a:lnTo>
                  <a:lnTo>
                    <a:pt x="3670" y="2616"/>
                  </a:lnTo>
                  <a:lnTo>
                    <a:pt x="3557" y="2539"/>
                  </a:lnTo>
                  <a:lnTo>
                    <a:pt x="3429" y="2452"/>
                  </a:lnTo>
                  <a:lnTo>
                    <a:pt x="3291" y="2357"/>
                  </a:lnTo>
                  <a:lnTo>
                    <a:pt x="3145" y="2256"/>
                  </a:lnTo>
                  <a:lnTo>
                    <a:pt x="2997" y="2153"/>
                  </a:lnTo>
                  <a:lnTo>
                    <a:pt x="2850" y="2048"/>
                  </a:lnTo>
                  <a:lnTo>
                    <a:pt x="2707" y="1945"/>
                  </a:lnTo>
                  <a:lnTo>
                    <a:pt x="2572" y="1846"/>
                  </a:lnTo>
                  <a:lnTo>
                    <a:pt x="2510" y="1799"/>
                  </a:lnTo>
                  <a:lnTo>
                    <a:pt x="2449" y="1754"/>
                  </a:lnTo>
                  <a:lnTo>
                    <a:pt x="2394" y="1711"/>
                  </a:lnTo>
                  <a:lnTo>
                    <a:pt x="2343" y="1670"/>
                  </a:lnTo>
                  <a:lnTo>
                    <a:pt x="2298" y="1633"/>
                  </a:lnTo>
                  <a:lnTo>
                    <a:pt x="2256" y="1598"/>
                  </a:lnTo>
                  <a:lnTo>
                    <a:pt x="2222" y="1567"/>
                  </a:lnTo>
                  <a:lnTo>
                    <a:pt x="2194" y="1540"/>
                  </a:lnTo>
                  <a:lnTo>
                    <a:pt x="2132" y="1479"/>
                  </a:lnTo>
                  <a:lnTo>
                    <a:pt x="2050" y="1399"/>
                  </a:lnTo>
                  <a:lnTo>
                    <a:pt x="1948" y="1302"/>
                  </a:lnTo>
                  <a:lnTo>
                    <a:pt x="1832" y="1193"/>
                  </a:lnTo>
                  <a:lnTo>
                    <a:pt x="1704" y="1073"/>
                  </a:lnTo>
                  <a:lnTo>
                    <a:pt x="1566" y="946"/>
                  </a:lnTo>
                  <a:lnTo>
                    <a:pt x="1423" y="816"/>
                  </a:lnTo>
                  <a:lnTo>
                    <a:pt x="1277" y="686"/>
                  </a:lnTo>
                  <a:lnTo>
                    <a:pt x="1132" y="558"/>
                  </a:lnTo>
                  <a:lnTo>
                    <a:pt x="989" y="436"/>
                  </a:lnTo>
                  <a:lnTo>
                    <a:pt x="920" y="378"/>
                  </a:lnTo>
                  <a:lnTo>
                    <a:pt x="853" y="322"/>
                  </a:lnTo>
                  <a:lnTo>
                    <a:pt x="788" y="270"/>
                  </a:lnTo>
                  <a:lnTo>
                    <a:pt x="727" y="221"/>
                  </a:lnTo>
                  <a:lnTo>
                    <a:pt x="669" y="176"/>
                  </a:lnTo>
                  <a:lnTo>
                    <a:pt x="613" y="135"/>
                  </a:lnTo>
                  <a:lnTo>
                    <a:pt x="562" y="99"/>
                  </a:lnTo>
                  <a:lnTo>
                    <a:pt x="515" y="68"/>
                  </a:lnTo>
                  <a:lnTo>
                    <a:pt x="474" y="42"/>
                  </a:lnTo>
                  <a:lnTo>
                    <a:pt x="436" y="21"/>
                  </a:lnTo>
                  <a:lnTo>
                    <a:pt x="405" y="8"/>
                  </a:lnTo>
                  <a:lnTo>
                    <a:pt x="379" y="0"/>
                  </a:lnTo>
                  <a:lnTo>
                    <a:pt x="379" y="8"/>
                  </a:lnTo>
                  <a:lnTo>
                    <a:pt x="378" y="27"/>
                  </a:lnTo>
                  <a:lnTo>
                    <a:pt x="376" y="59"/>
                  </a:lnTo>
                  <a:lnTo>
                    <a:pt x="373" y="101"/>
                  </a:lnTo>
                  <a:lnTo>
                    <a:pt x="368" y="152"/>
                  </a:lnTo>
                  <a:lnTo>
                    <a:pt x="358" y="211"/>
                  </a:lnTo>
                  <a:lnTo>
                    <a:pt x="353" y="244"/>
                  </a:lnTo>
                  <a:lnTo>
                    <a:pt x="346" y="278"/>
                  </a:lnTo>
                  <a:lnTo>
                    <a:pt x="339" y="313"/>
                  </a:lnTo>
                  <a:lnTo>
                    <a:pt x="331" y="350"/>
                  </a:lnTo>
                  <a:lnTo>
                    <a:pt x="321" y="387"/>
                  </a:lnTo>
                  <a:lnTo>
                    <a:pt x="310" y="426"/>
                  </a:lnTo>
                  <a:lnTo>
                    <a:pt x="299" y="465"/>
                  </a:lnTo>
                  <a:lnTo>
                    <a:pt x="286" y="504"/>
                  </a:lnTo>
                  <a:lnTo>
                    <a:pt x="271" y="545"/>
                  </a:lnTo>
                  <a:lnTo>
                    <a:pt x="255" y="586"/>
                  </a:lnTo>
                  <a:lnTo>
                    <a:pt x="237" y="627"/>
                  </a:lnTo>
                  <a:lnTo>
                    <a:pt x="218" y="667"/>
                  </a:lnTo>
                  <a:lnTo>
                    <a:pt x="197" y="708"/>
                  </a:lnTo>
                  <a:lnTo>
                    <a:pt x="175" y="748"/>
                  </a:lnTo>
                  <a:lnTo>
                    <a:pt x="150" y="788"/>
                  </a:lnTo>
                  <a:lnTo>
                    <a:pt x="125" y="827"/>
                  </a:lnTo>
                  <a:lnTo>
                    <a:pt x="96" y="866"/>
                  </a:lnTo>
                  <a:lnTo>
                    <a:pt x="67" y="903"/>
                  </a:lnTo>
                  <a:lnTo>
                    <a:pt x="34" y="940"/>
                  </a:lnTo>
                  <a:lnTo>
                    <a:pt x="0" y="974"/>
                  </a:lnTo>
                  <a:lnTo>
                    <a:pt x="26" y="1004"/>
                  </a:lnTo>
                  <a:lnTo>
                    <a:pt x="101" y="1087"/>
                  </a:lnTo>
                  <a:lnTo>
                    <a:pt x="218" y="1218"/>
                  </a:lnTo>
                  <a:lnTo>
                    <a:pt x="375" y="1388"/>
                  </a:lnTo>
                  <a:lnTo>
                    <a:pt x="466" y="1486"/>
                  </a:lnTo>
                  <a:lnTo>
                    <a:pt x="565" y="1592"/>
                  </a:lnTo>
                  <a:lnTo>
                    <a:pt x="671" y="1704"/>
                  </a:lnTo>
                  <a:lnTo>
                    <a:pt x="783" y="1822"/>
                  </a:lnTo>
                  <a:lnTo>
                    <a:pt x="902" y="1944"/>
                  </a:lnTo>
                  <a:lnTo>
                    <a:pt x="1025" y="2070"/>
                  </a:lnTo>
                  <a:lnTo>
                    <a:pt x="1152" y="2199"/>
                  </a:lnTo>
                  <a:lnTo>
                    <a:pt x="1283" y="2331"/>
                  </a:lnTo>
                  <a:lnTo>
                    <a:pt x="1419" y="2463"/>
                  </a:lnTo>
                  <a:lnTo>
                    <a:pt x="1556" y="2597"/>
                  </a:lnTo>
                  <a:lnTo>
                    <a:pt x="1696" y="2729"/>
                  </a:lnTo>
                  <a:lnTo>
                    <a:pt x="1837" y="2861"/>
                  </a:lnTo>
                  <a:lnTo>
                    <a:pt x="1977" y="2990"/>
                  </a:lnTo>
                  <a:lnTo>
                    <a:pt x="2118" y="3116"/>
                  </a:lnTo>
                  <a:lnTo>
                    <a:pt x="2259" y="3239"/>
                  </a:lnTo>
                  <a:lnTo>
                    <a:pt x="2399" y="3356"/>
                  </a:lnTo>
                  <a:lnTo>
                    <a:pt x="2537" y="3467"/>
                  </a:lnTo>
                  <a:lnTo>
                    <a:pt x="2673" y="3572"/>
                  </a:lnTo>
                  <a:lnTo>
                    <a:pt x="2804" y="3670"/>
                  </a:lnTo>
                  <a:lnTo>
                    <a:pt x="2932" y="3759"/>
                  </a:lnTo>
                  <a:lnTo>
                    <a:pt x="3056" y="3839"/>
                  </a:lnTo>
                  <a:lnTo>
                    <a:pt x="3175" y="3909"/>
                  </a:lnTo>
                  <a:lnTo>
                    <a:pt x="3288" y="3968"/>
                  </a:lnTo>
                  <a:lnTo>
                    <a:pt x="3396" y="4015"/>
                  </a:lnTo>
                  <a:lnTo>
                    <a:pt x="3401" y="4009"/>
                  </a:lnTo>
                  <a:lnTo>
                    <a:pt x="3415" y="3989"/>
                  </a:lnTo>
                  <a:lnTo>
                    <a:pt x="3436" y="3956"/>
                  </a:lnTo>
                  <a:lnTo>
                    <a:pt x="3464" y="3912"/>
                  </a:lnTo>
                  <a:lnTo>
                    <a:pt x="3498" y="3858"/>
                  </a:lnTo>
                  <a:lnTo>
                    <a:pt x="3536" y="3793"/>
                  </a:lnTo>
                  <a:lnTo>
                    <a:pt x="3557" y="3758"/>
                  </a:lnTo>
                  <a:lnTo>
                    <a:pt x="3578" y="3719"/>
                  </a:lnTo>
                  <a:lnTo>
                    <a:pt x="3599" y="3680"/>
                  </a:lnTo>
                  <a:lnTo>
                    <a:pt x="3621" y="3638"/>
                  </a:lnTo>
                  <a:lnTo>
                    <a:pt x="3642" y="3594"/>
                  </a:lnTo>
                  <a:lnTo>
                    <a:pt x="3665" y="3548"/>
                  </a:lnTo>
                  <a:lnTo>
                    <a:pt x="3687" y="3500"/>
                  </a:lnTo>
                  <a:lnTo>
                    <a:pt x="3709" y="3451"/>
                  </a:lnTo>
                  <a:lnTo>
                    <a:pt x="3730" y="3400"/>
                  </a:lnTo>
                  <a:lnTo>
                    <a:pt x="3751" y="3348"/>
                  </a:lnTo>
                  <a:lnTo>
                    <a:pt x="3771" y="3294"/>
                  </a:lnTo>
                  <a:lnTo>
                    <a:pt x="3791" y="3240"/>
                  </a:lnTo>
                  <a:lnTo>
                    <a:pt x="3809" y="3184"/>
                  </a:lnTo>
                  <a:lnTo>
                    <a:pt x="3826" y="3127"/>
                  </a:lnTo>
                  <a:lnTo>
                    <a:pt x="3842" y="3070"/>
                  </a:lnTo>
                  <a:lnTo>
                    <a:pt x="3857" y="3011"/>
                  </a:lnTo>
                  <a:lnTo>
                    <a:pt x="3870" y="2952"/>
                  </a:lnTo>
                  <a:lnTo>
                    <a:pt x="3881" y="2892"/>
                  </a:lnTo>
                  <a:lnTo>
                    <a:pt x="3890" y="2832"/>
                  </a:lnTo>
                  <a:lnTo>
                    <a:pt x="3899" y="2771"/>
                  </a:lnTo>
                  <a:close/>
                </a:path>
              </a:pathLst>
            </a:custGeom>
            <a:solidFill>
              <a:srgbClr val="E38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2"/>
            <p:cNvSpPr>
              <a:spLocks/>
            </p:cNvSpPr>
            <p:nvPr/>
          </p:nvSpPr>
          <p:spPr bwMode="auto">
            <a:xfrm>
              <a:off x="3970" y="2409"/>
              <a:ext cx="416" cy="246"/>
            </a:xfrm>
            <a:custGeom>
              <a:avLst/>
              <a:gdLst>
                <a:gd name="T0" fmla="*/ 0 w 3745"/>
                <a:gd name="T1" fmla="*/ 0 h 3447"/>
                <a:gd name="T2" fmla="*/ 0 w 3745"/>
                <a:gd name="T3" fmla="*/ 0 h 3447"/>
                <a:gd name="T4" fmla="*/ 0 w 3745"/>
                <a:gd name="T5" fmla="*/ 0 h 3447"/>
                <a:gd name="T6" fmla="*/ 0 w 3745"/>
                <a:gd name="T7" fmla="*/ 0 h 3447"/>
                <a:gd name="T8" fmla="*/ 0 w 3745"/>
                <a:gd name="T9" fmla="*/ 0 h 3447"/>
                <a:gd name="T10" fmla="*/ 0 w 3745"/>
                <a:gd name="T11" fmla="*/ 0 h 3447"/>
                <a:gd name="T12" fmla="*/ 0 w 3745"/>
                <a:gd name="T13" fmla="*/ 0 h 3447"/>
                <a:gd name="T14" fmla="*/ 0 w 3745"/>
                <a:gd name="T15" fmla="*/ 0 h 3447"/>
                <a:gd name="T16" fmla="*/ 0 w 3745"/>
                <a:gd name="T17" fmla="*/ 0 h 3447"/>
                <a:gd name="T18" fmla="*/ 0 w 3745"/>
                <a:gd name="T19" fmla="*/ 0 h 3447"/>
                <a:gd name="T20" fmla="*/ 0 w 3745"/>
                <a:gd name="T21" fmla="*/ 0 h 3447"/>
                <a:gd name="T22" fmla="*/ 0 w 3745"/>
                <a:gd name="T23" fmla="*/ 0 h 3447"/>
                <a:gd name="T24" fmla="*/ 0 w 3745"/>
                <a:gd name="T25" fmla="*/ 0 h 3447"/>
                <a:gd name="T26" fmla="*/ 0 w 3745"/>
                <a:gd name="T27" fmla="*/ 0 h 3447"/>
                <a:gd name="T28" fmla="*/ 0 w 3745"/>
                <a:gd name="T29" fmla="*/ 0 h 3447"/>
                <a:gd name="T30" fmla="*/ 0 w 3745"/>
                <a:gd name="T31" fmla="*/ 0 h 3447"/>
                <a:gd name="T32" fmla="*/ 0 w 3745"/>
                <a:gd name="T33" fmla="*/ 0 h 3447"/>
                <a:gd name="T34" fmla="*/ 0 w 3745"/>
                <a:gd name="T35" fmla="*/ 0 h 3447"/>
                <a:gd name="T36" fmla="*/ 0 w 3745"/>
                <a:gd name="T37" fmla="*/ 0 h 3447"/>
                <a:gd name="T38" fmla="*/ 0 w 3745"/>
                <a:gd name="T39" fmla="*/ 0 h 3447"/>
                <a:gd name="T40" fmla="*/ 0 w 3745"/>
                <a:gd name="T41" fmla="*/ 0 h 3447"/>
                <a:gd name="T42" fmla="*/ 0 w 3745"/>
                <a:gd name="T43" fmla="*/ 0 h 3447"/>
                <a:gd name="T44" fmla="*/ 0 w 3745"/>
                <a:gd name="T45" fmla="*/ 0 h 3447"/>
                <a:gd name="T46" fmla="*/ 0 w 3745"/>
                <a:gd name="T47" fmla="*/ 0 h 3447"/>
                <a:gd name="T48" fmla="*/ 0 w 3745"/>
                <a:gd name="T49" fmla="*/ 0 h 3447"/>
                <a:gd name="T50" fmla="*/ 0 w 3745"/>
                <a:gd name="T51" fmla="*/ 0 h 3447"/>
                <a:gd name="T52" fmla="*/ 0 w 3745"/>
                <a:gd name="T53" fmla="*/ 0 h 3447"/>
                <a:gd name="T54" fmla="*/ 0 w 3745"/>
                <a:gd name="T55" fmla="*/ 0 h 3447"/>
                <a:gd name="T56" fmla="*/ 0 w 3745"/>
                <a:gd name="T57" fmla="*/ 0 h 3447"/>
                <a:gd name="T58" fmla="*/ 0 w 3745"/>
                <a:gd name="T59" fmla="*/ 0 h 3447"/>
                <a:gd name="T60" fmla="*/ 0 w 3745"/>
                <a:gd name="T61" fmla="*/ 0 h 3447"/>
                <a:gd name="T62" fmla="*/ 0 w 3745"/>
                <a:gd name="T63" fmla="*/ 0 h 3447"/>
                <a:gd name="T64" fmla="*/ 0 w 3745"/>
                <a:gd name="T65" fmla="*/ 0 h 3447"/>
                <a:gd name="T66" fmla="*/ 0 w 3745"/>
                <a:gd name="T67" fmla="*/ 0 h 3447"/>
                <a:gd name="T68" fmla="*/ 0 w 3745"/>
                <a:gd name="T69" fmla="*/ 0 h 3447"/>
                <a:gd name="T70" fmla="*/ 0 w 3745"/>
                <a:gd name="T71" fmla="*/ 0 h 3447"/>
                <a:gd name="T72" fmla="*/ 0 w 3745"/>
                <a:gd name="T73" fmla="*/ 0 h 3447"/>
                <a:gd name="T74" fmla="*/ 0 w 3745"/>
                <a:gd name="T75" fmla="*/ 0 h 3447"/>
                <a:gd name="T76" fmla="*/ 0 w 3745"/>
                <a:gd name="T77" fmla="*/ 0 h 3447"/>
                <a:gd name="T78" fmla="*/ 0 w 3745"/>
                <a:gd name="T79" fmla="*/ 0 h 3447"/>
                <a:gd name="T80" fmla="*/ 0 w 3745"/>
                <a:gd name="T81" fmla="*/ 0 h 3447"/>
                <a:gd name="T82" fmla="*/ 0 w 3745"/>
                <a:gd name="T83" fmla="*/ 0 h 3447"/>
                <a:gd name="T84" fmla="*/ 0 w 3745"/>
                <a:gd name="T85" fmla="*/ 0 h 3447"/>
                <a:gd name="T86" fmla="*/ 0 w 3745"/>
                <a:gd name="T87" fmla="*/ 0 h 3447"/>
                <a:gd name="T88" fmla="*/ 0 w 3745"/>
                <a:gd name="T89" fmla="*/ 0 h 3447"/>
                <a:gd name="T90" fmla="*/ 0 w 3745"/>
                <a:gd name="T91" fmla="*/ 0 h 3447"/>
                <a:gd name="T92" fmla="*/ 0 w 3745"/>
                <a:gd name="T93" fmla="*/ 0 h 3447"/>
                <a:gd name="T94" fmla="*/ 0 w 3745"/>
                <a:gd name="T95" fmla="*/ 0 h 3447"/>
                <a:gd name="T96" fmla="*/ 0 w 3745"/>
                <a:gd name="T97" fmla="*/ 0 h 3447"/>
                <a:gd name="T98" fmla="*/ 0 w 3745"/>
                <a:gd name="T99" fmla="*/ 0 h 3447"/>
                <a:gd name="T100" fmla="*/ 0 w 3745"/>
                <a:gd name="T101" fmla="*/ 0 h 3447"/>
                <a:gd name="T102" fmla="*/ 0 w 3745"/>
                <a:gd name="T103" fmla="*/ 0 h 3447"/>
                <a:gd name="T104" fmla="*/ 0 w 3745"/>
                <a:gd name="T105" fmla="*/ 0 h 3447"/>
                <a:gd name="T106" fmla="*/ 0 w 3745"/>
                <a:gd name="T107" fmla="*/ 0 h 34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45"/>
                <a:gd name="T163" fmla="*/ 0 h 3447"/>
                <a:gd name="T164" fmla="*/ 3745 w 3745"/>
                <a:gd name="T165" fmla="*/ 3447 h 34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45" h="3447">
                  <a:moveTo>
                    <a:pt x="1649" y="1652"/>
                  </a:moveTo>
                  <a:lnTo>
                    <a:pt x="1589" y="1599"/>
                  </a:lnTo>
                  <a:lnTo>
                    <a:pt x="1529" y="1544"/>
                  </a:lnTo>
                  <a:lnTo>
                    <a:pt x="1471" y="1490"/>
                  </a:lnTo>
                  <a:lnTo>
                    <a:pt x="1413" y="1435"/>
                  </a:lnTo>
                  <a:lnTo>
                    <a:pt x="1355" y="1378"/>
                  </a:lnTo>
                  <a:lnTo>
                    <a:pt x="1300" y="1321"/>
                  </a:lnTo>
                  <a:lnTo>
                    <a:pt x="1245" y="1263"/>
                  </a:lnTo>
                  <a:lnTo>
                    <a:pt x="1190" y="1205"/>
                  </a:lnTo>
                  <a:lnTo>
                    <a:pt x="1137" y="1147"/>
                  </a:lnTo>
                  <a:lnTo>
                    <a:pt x="1085" y="1089"/>
                  </a:lnTo>
                  <a:lnTo>
                    <a:pt x="1034" y="1031"/>
                  </a:lnTo>
                  <a:lnTo>
                    <a:pt x="983" y="972"/>
                  </a:lnTo>
                  <a:lnTo>
                    <a:pt x="935" y="915"/>
                  </a:lnTo>
                  <a:lnTo>
                    <a:pt x="887" y="858"/>
                  </a:lnTo>
                  <a:lnTo>
                    <a:pt x="840" y="800"/>
                  </a:lnTo>
                  <a:lnTo>
                    <a:pt x="795" y="743"/>
                  </a:lnTo>
                  <a:lnTo>
                    <a:pt x="708" y="631"/>
                  </a:lnTo>
                  <a:lnTo>
                    <a:pt x="626" y="523"/>
                  </a:lnTo>
                  <a:lnTo>
                    <a:pt x="550" y="420"/>
                  </a:lnTo>
                  <a:lnTo>
                    <a:pt x="480" y="321"/>
                  </a:lnTo>
                  <a:lnTo>
                    <a:pt x="415" y="229"/>
                  </a:lnTo>
                  <a:lnTo>
                    <a:pt x="357" y="144"/>
                  </a:lnTo>
                  <a:lnTo>
                    <a:pt x="306" y="68"/>
                  </a:lnTo>
                  <a:lnTo>
                    <a:pt x="262" y="0"/>
                  </a:lnTo>
                  <a:lnTo>
                    <a:pt x="251" y="26"/>
                  </a:lnTo>
                  <a:lnTo>
                    <a:pt x="239" y="53"/>
                  </a:lnTo>
                  <a:lnTo>
                    <a:pt x="228" y="80"/>
                  </a:lnTo>
                  <a:lnTo>
                    <a:pt x="215" y="106"/>
                  </a:lnTo>
                  <a:lnTo>
                    <a:pt x="201" y="133"/>
                  </a:lnTo>
                  <a:lnTo>
                    <a:pt x="186" y="159"/>
                  </a:lnTo>
                  <a:lnTo>
                    <a:pt x="172" y="185"/>
                  </a:lnTo>
                  <a:lnTo>
                    <a:pt x="156" y="211"/>
                  </a:lnTo>
                  <a:lnTo>
                    <a:pt x="140" y="237"/>
                  </a:lnTo>
                  <a:lnTo>
                    <a:pt x="122" y="262"/>
                  </a:lnTo>
                  <a:lnTo>
                    <a:pt x="104" y="288"/>
                  </a:lnTo>
                  <a:lnTo>
                    <a:pt x="85" y="313"/>
                  </a:lnTo>
                  <a:lnTo>
                    <a:pt x="64" y="336"/>
                  </a:lnTo>
                  <a:lnTo>
                    <a:pt x="44" y="360"/>
                  </a:lnTo>
                  <a:lnTo>
                    <a:pt x="22" y="384"/>
                  </a:lnTo>
                  <a:lnTo>
                    <a:pt x="0" y="406"/>
                  </a:lnTo>
                  <a:lnTo>
                    <a:pt x="26" y="436"/>
                  </a:lnTo>
                  <a:lnTo>
                    <a:pt x="101" y="519"/>
                  </a:lnTo>
                  <a:lnTo>
                    <a:pt x="218" y="650"/>
                  </a:lnTo>
                  <a:lnTo>
                    <a:pt x="375" y="820"/>
                  </a:lnTo>
                  <a:lnTo>
                    <a:pt x="466" y="918"/>
                  </a:lnTo>
                  <a:lnTo>
                    <a:pt x="565" y="1024"/>
                  </a:lnTo>
                  <a:lnTo>
                    <a:pt x="671" y="1136"/>
                  </a:lnTo>
                  <a:lnTo>
                    <a:pt x="783" y="1254"/>
                  </a:lnTo>
                  <a:lnTo>
                    <a:pt x="902" y="1376"/>
                  </a:lnTo>
                  <a:lnTo>
                    <a:pt x="1025" y="1502"/>
                  </a:lnTo>
                  <a:lnTo>
                    <a:pt x="1152" y="1631"/>
                  </a:lnTo>
                  <a:lnTo>
                    <a:pt x="1283" y="1763"/>
                  </a:lnTo>
                  <a:lnTo>
                    <a:pt x="1419" y="1895"/>
                  </a:lnTo>
                  <a:lnTo>
                    <a:pt x="1556" y="2029"/>
                  </a:lnTo>
                  <a:lnTo>
                    <a:pt x="1696" y="2161"/>
                  </a:lnTo>
                  <a:lnTo>
                    <a:pt x="1837" y="2293"/>
                  </a:lnTo>
                  <a:lnTo>
                    <a:pt x="1977" y="2422"/>
                  </a:lnTo>
                  <a:lnTo>
                    <a:pt x="2118" y="2548"/>
                  </a:lnTo>
                  <a:lnTo>
                    <a:pt x="2259" y="2671"/>
                  </a:lnTo>
                  <a:lnTo>
                    <a:pt x="2399" y="2788"/>
                  </a:lnTo>
                  <a:lnTo>
                    <a:pt x="2537" y="2899"/>
                  </a:lnTo>
                  <a:lnTo>
                    <a:pt x="2673" y="3004"/>
                  </a:lnTo>
                  <a:lnTo>
                    <a:pt x="2804" y="3102"/>
                  </a:lnTo>
                  <a:lnTo>
                    <a:pt x="2932" y="3191"/>
                  </a:lnTo>
                  <a:lnTo>
                    <a:pt x="3056" y="3271"/>
                  </a:lnTo>
                  <a:lnTo>
                    <a:pt x="3175" y="3341"/>
                  </a:lnTo>
                  <a:lnTo>
                    <a:pt x="3288" y="3400"/>
                  </a:lnTo>
                  <a:lnTo>
                    <a:pt x="3396" y="3447"/>
                  </a:lnTo>
                  <a:lnTo>
                    <a:pt x="3404" y="3436"/>
                  </a:lnTo>
                  <a:lnTo>
                    <a:pt x="3429" y="3399"/>
                  </a:lnTo>
                  <a:lnTo>
                    <a:pt x="3467" y="3341"/>
                  </a:lnTo>
                  <a:lnTo>
                    <a:pt x="3514" y="3264"/>
                  </a:lnTo>
                  <a:lnTo>
                    <a:pt x="3541" y="3218"/>
                  </a:lnTo>
                  <a:lnTo>
                    <a:pt x="3568" y="3168"/>
                  </a:lnTo>
                  <a:lnTo>
                    <a:pt x="3597" y="3115"/>
                  </a:lnTo>
                  <a:lnTo>
                    <a:pt x="3628" y="3057"/>
                  </a:lnTo>
                  <a:lnTo>
                    <a:pt x="3657" y="2996"/>
                  </a:lnTo>
                  <a:lnTo>
                    <a:pt x="3687" y="2931"/>
                  </a:lnTo>
                  <a:lnTo>
                    <a:pt x="3717" y="2865"/>
                  </a:lnTo>
                  <a:lnTo>
                    <a:pt x="3745" y="2795"/>
                  </a:lnTo>
                  <a:lnTo>
                    <a:pt x="3679" y="2807"/>
                  </a:lnTo>
                  <a:lnTo>
                    <a:pt x="3613" y="2814"/>
                  </a:lnTo>
                  <a:lnTo>
                    <a:pt x="3547" y="2818"/>
                  </a:lnTo>
                  <a:lnTo>
                    <a:pt x="3482" y="2818"/>
                  </a:lnTo>
                  <a:lnTo>
                    <a:pt x="3418" y="2813"/>
                  </a:lnTo>
                  <a:lnTo>
                    <a:pt x="3354" y="2805"/>
                  </a:lnTo>
                  <a:lnTo>
                    <a:pt x="3291" y="2792"/>
                  </a:lnTo>
                  <a:lnTo>
                    <a:pt x="3227" y="2776"/>
                  </a:lnTo>
                  <a:lnTo>
                    <a:pt x="3164" y="2756"/>
                  </a:lnTo>
                  <a:lnTo>
                    <a:pt x="3101" y="2734"/>
                  </a:lnTo>
                  <a:lnTo>
                    <a:pt x="3038" y="2708"/>
                  </a:lnTo>
                  <a:lnTo>
                    <a:pt x="2976" y="2679"/>
                  </a:lnTo>
                  <a:lnTo>
                    <a:pt x="2913" y="2647"/>
                  </a:lnTo>
                  <a:lnTo>
                    <a:pt x="2850" y="2613"/>
                  </a:lnTo>
                  <a:lnTo>
                    <a:pt x="2787" y="2575"/>
                  </a:lnTo>
                  <a:lnTo>
                    <a:pt x="2725" y="2534"/>
                  </a:lnTo>
                  <a:lnTo>
                    <a:pt x="2661" y="2493"/>
                  </a:lnTo>
                  <a:lnTo>
                    <a:pt x="2597" y="2448"/>
                  </a:lnTo>
                  <a:lnTo>
                    <a:pt x="2534" y="2400"/>
                  </a:lnTo>
                  <a:lnTo>
                    <a:pt x="2469" y="2352"/>
                  </a:lnTo>
                  <a:lnTo>
                    <a:pt x="2405" y="2301"/>
                  </a:lnTo>
                  <a:lnTo>
                    <a:pt x="2340" y="2248"/>
                  </a:lnTo>
                  <a:lnTo>
                    <a:pt x="2274" y="2193"/>
                  </a:lnTo>
                  <a:lnTo>
                    <a:pt x="2207" y="2137"/>
                  </a:lnTo>
                  <a:lnTo>
                    <a:pt x="2073" y="2022"/>
                  </a:lnTo>
                  <a:lnTo>
                    <a:pt x="1935" y="1901"/>
                  </a:lnTo>
                  <a:lnTo>
                    <a:pt x="1794" y="1778"/>
                  </a:lnTo>
                  <a:lnTo>
                    <a:pt x="1649" y="1652"/>
                  </a:lnTo>
                  <a:close/>
                </a:path>
              </a:pathLst>
            </a:custGeom>
            <a:solidFill>
              <a:srgbClr val="D776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4307" y="2618"/>
              <a:ext cx="55" cy="41"/>
            </a:xfrm>
            <a:custGeom>
              <a:avLst/>
              <a:gdLst>
                <a:gd name="T0" fmla="*/ 0 w 493"/>
                <a:gd name="T1" fmla="*/ 0 h 575"/>
                <a:gd name="T2" fmla="*/ 0 w 493"/>
                <a:gd name="T3" fmla="*/ 0 h 575"/>
                <a:gd name="T4" fmla="*/ 0 w 493"/>
                <a:gd name="T5" fmla="*/ 0 h 575"/>
                <a:gd name="T6" fmla="*/ 0 w 493"/>
                <a:gd name="T7" fmla="*/ 0 h 575"/>
                <a:gd name="T8" fmla="*/ 0 w 493"/>
                <a:gd name="T9" fmla="*/ 0 h 575"/>
                <a:gd name="T10" fmla="*/ 0 w 493"/>
                <a:gd name="T11" fmla="*/ 0 h 575"/>
                <a:gd name="T12" fmla="*/ 0 w 493"/>
                <a:gd name="T13" fmla="*/ 0 h 575"/>
                <a:gd name="T14" fmla="*/ 0 w 493"/>
                <a:gd name="T15" fmla="*/ 0 h 575"/>
                <a:gd name="T16" fmla="*/ 0 w 493"/>
                <a:gd name="T17" fmla="*/ 0 h 575"/>
                <a:gd name="T18" fmla="*/ 0 w 493"/>
                <a:gd name="T19" fmla="*/ 0 h 575"/>
                <a:gd name="T20" fmla="*/ 0 w 493"/>
                <a:gd name="T21" fmla="*/ 0 h 575"/>
                <a:gd name="T22" fmla="*/ 0 w 493"/>
                <a:gd name="T23" fmla="*/ 0 h 575"/>
                <a:gd name="T24" fmla="*/ 0 w 493"/>
                <a:gd name="T25" fmla="*/ 0 h 575"/>
                <a:gd name="T26" fmla="*/ 0 w 493"/>
                <a:gd name="T27" fmla="*/ 0 h 575"/>
                <a:gd name="T28" fmla="*/ 0 w 493"/>
                <a:gd name="T29" fmla="*/ 0 h 575"/>
                <a:gd name="T30" fmla="*/ 0 w 493"/>
                <a:gd name="T31" fmla="*/ 0 h 575"/>
                <a:gd name="T32" fmla="*/ 0 w 493"/>
                <a:gd name="T33" fmla="*/ 0 h 575"/>
                <a:gd name="T34" fmla="*/ 0 w 493"/>
                <a:gd name="T35" fmla="*/ 0 h 575"/>
                <a:gd name="T36" fmla="*/ 0 w 493"/>
                <a:gd name="T37" fmla="*/ 0 h 575"/>
                <a:gd name="T38" fmla="*/ 0 w 493"/>
                <a:gd name="T39" fmla="*/ 0 h 575"/>
                <a:gd name="T40" fmla="*/ 0 w 493"/>
                <a:gd name="T41" fmla="*/ 0 h 575"/>
                <a:gd name="T42" fmla="*/ 0 w 493"/>
                <a:gd name="T43" fmla="*/ 0 h 575"/>
                <a:gd name="T44" fmla="*/ 0 w 493"/>
                <a:gd name="T45" fmla="*/ 0 h 575"/>
                <a:gd name="T46" fmla="*/ 0 w 493"/>
                <a:gd name="T47" fmla="*/ 0 h 575"/>
                <a:gd name="T48" fmla="*/ 0 w 493"/>
                <a:gd name="T49" fmla="*/ 0 h 575"/>
                <a:gd name="T50" fmla="*/ 0 w 493"/>
                <a:gd name="T51" fmla="*/ 0 h 575"/>
                <a:gd name="T52" fmla="*/ 0 w 493"/>
                <a:gd name="T53" fmla="*/ 0 h 575"/>
                <a:gd name="T54" fmla="*/ 0 w 493"/>
                <a:gd name="T55" fmla="*/ 0 h 575"/>
                <a:gd name="T56" fmla="*/ 0 w 493"/>
                <a:gd name="T57" fmla="*/ 0 h 575"/>
                <a:gd name="T58" fmla="*/ 0 w 493"/>
                <a:gd name="T59" fmla="*/ 0 h 575"/>
                <a:gd name="T60" fmla="*/ 0 w 493"/>
                <a:gd name="T61" fmla="*/ 0 h 575"/>
                <a:gd name="T62" fmla="*/ 0 w 493"/>
                <a:gd name="T63" fmla="*/ 0 h 575"/>
                <a:gd name="T64" fmla="*/ 0 w 493"/>
                <a:gd name="T65" fmla="*/ 0 h 575"/>
                <a:gd name="T66" fmla="*/ 0 w 493"/>
                <a:gd name="T67" fmla="*/ 0 h 575"/>
                <a:gd name="T68" fmla="*/ 0 w 493"/>
                <a:gd name="T69" fmla="*/ 0 h 575"/>
                <a:gd name="T70" fmla="*/ 0 w 493"/>
                <a:gd name="T71" fmla="*/ 0 h 575"/>
                <a:gd name="T72" fmla="*/ 0 w 493"/>
                <a:gd name="T73" fmla="*/ 0 h 575"/>
                <a:gd name="T74" fmla="*/ 0 w 493"/>
                <a:gd name="T75" fmla="*/ 0 h 575"/>
                <a:gd name="T76" fmla="*/ 0 w 493"/>
                <a:gd name="T77" fmla="*/ 0 h 575"/>
                <a:gd name="T78" fmla="*/ 0 w 493"/>
                <a:gd name="T79" fmla="*/ 0 h 575"/>
                <a:gd name="T80" fmla="*/ 0 w 493"/>
                <a:gd name="T81" fmla="*/ 0 h 575"/>
                <a:gd name="T82" fmla="*/ 0 w 493"/>
                <a:gd name="T83" fmla="*/ 0 h 575"/>
                <a:gd name="T84" fmla="*/ 0 w 493"/>
                <a:gd name="T85" fmla="*/ 0 h 575"/>
                <a:gd name="T86" fmla="*/ 0 w 493"/>
                <a:gd name="T87" fmla="*/ 0 h 575"/>
                <a:gd name="T88" fmla="*/ 0 w 493"/>
                <a:gd name="T89" fmla="*/ 0 h 575"/>
                <a:gd name="T90" fmla="*/ 0 w 493"/>
                <a:gd name="T91" fmla="*/ 0 h 575"/>
                <a:gd name="T92" fmla="*/ 0 w 493"/>
                <a:gd name="T93" fmla="*/ 0 h 575"/>
                <a:gd name="T94" fmla="*/ 0 w 493"/>
                <a:gd name="T95" fmla="*/ 0 h 5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3"/>
                <a:gd name="T145" fmla="*/ 0 h 575"/>
                <a:gd name="T146" fmla="*/ 493 w 493"/>
                <a:gd name="T147" fmla="*/ 575 h 5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3" h="575">
                  <a:moveTo>
                    <a:pt x="0" y="2"/>
                  </a:moveTo>
                  <a:lnTo>
                    <a:pt x="15" y="14"/>
                  </a:lnTo>
                  <a:lnTo>
                    <a:pt x="53" y="47"/>
                  </a:lnTo>
                  <a:lnTo>
                    <a:pt x="79" y="71"/>
                  </a:lnTo>
                  <a:lnTo>
                    <a:pt x="108" y="100"/>
                  </a:lnTo>
                  <a:lnTo>
                    <a:pt x="139" y="132"/>
                  </a:lnTo>
                  <a:lnTo>
                    <a:pt x="171" y="168"/>
                  </a:lnTo>
                  <a:lnTo>
                    <a:pt x="187" y="189"/>
                  </a:lnTo>
                  <a:lnTo>
                    <a:pt x="204" y="209"/>
                  </a:lnTo>
                  <a:lnTo>
                    <a:pt x="220" y="232"/>
                  </a:lnTo>
                  <a:lnTo>
                    <a:pt x="235" y="253"/>
                  </a:lnTo>
                  <a:lnTo>
                    <a:pt x="250" y="277"/>
                  </a:lnTo>
                  <a:lnTo>
                    <a:pt x="265" y="300"/>
                  </a:lnTo>
                  <a:lnTo>
                    <a:pt x="279" y="326"/>
                  </a:lnTo>
                  <a:lnTo>
                    <a:pt x="293" y="351"/>
                  </a:lnTo>
                  <a:lnTo>
                    <a:pt x="305" y="376"/>
                  </a:lnTo>
                  <a:lnTo>
                    <a:pt x="316" y="403"/>
                  </a:lnTo>
                  <a:lnTo>
                    <a:pt x="327" y="431"/>
                  </a:lnTo>
                  <a:lnTo>
                    <a:pt x="336" y="459"/>
                  </a:lnTo>
                  <a:lnTo>
                    <a:pt x="344" y="487"/>
                  </a:lnTo>
                  <a:lnTo>
                    <a:pt x="350" y="516"/>
                  </a:lnTo>
                  <a:lnTo>
                    <a:pt x="354" y="545"/>
                  </a:lnTo>
                  <a:lnTo>
                    <a:pt x="357" y="575"/>
                  </a:lnTo>
                  <a:lnTo>
                    <a:pt x="493" y="500"/>
                  </a:lnTo>
                  <a:lnTo>
                    <a:pt x="483" y="477"/>
                  </a:lnTo>
                  <a:lnTo>
                    <a:pt x="456" y="416"/>
                  </a:lnTo>
                  <a:lnTo>
                    <a:pt x="436" y="376"/>
                  </a:lnTo>
                  <a:lnTo>
                    <a:pt x="412" y="331"/>
                  </a:lnTo>
                  <a:lnTo>
                    <a:pt x="399" y="308"/>
                  </a:lnTo>
                  <a:lnTo>
                    <a:pt x="384" y="284"/>
                  </a:lnTo>
                  <a:lnTo>
                    <a:pt x="369" y="260"/>
                  </a:lnTo>
                  <a:lnTo>
                    <a:pt x="353" y="235"/>
                  </a:lnTo>
                  <a:lnTo>
                    <a:pt x="336" y="211"/>
                  </a:lnTo>
                  <a:lnTo>
                    <a:pt x="318" y="187"/>
                  </a:lnTo>
                  <a:lnTo>
                    <a:pt x="300" y="164"/>
                  </a:lnTo>
                  <a:lnTo>
                    <a:pt x="281" y="140"/>
                  </a:lnTo>
                  <a:lnTo>
                    <a:pt x="261" y="119"/>
                  </a:lnTo>
                  <a:lnTo>
                    <a:pt x="241" y="99"/>
                  </a:lnTo>
                  <a:lnTo>
                    <a:pt x="219" y="79"/>
                  </a:lnTo>
                  <a:lnTo>
                    <a:pt x="197" y="62"/>
                  </a:lnTo>
                  <a:lnTo>
                    <a:pt x="174" y="46"/>
                  </a:lnTo>
                  <a:lnTo>
                    <a:pt x="151" y="32"/>
                  </a:lnTo>
                  <a:lnTo>
                    <a:pt x="127" y="20"/>
                  </a:lnTo>
                  <a:lnTo>
                    <a:pt x="103" y="11"/>
                  </a:lnTo>
                  <a:lnTo>
                    <a:pt x="79" y="4"/>
                  </a:lnTo>
                  <a:lnTo>
                    <a:pt x="53" y="1"/>
                  </a:lnTo>
                  <a:lnTo>
                    <a:pt x="2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A5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/>
            </p:cNvSpPr>
            <p:nvPr/>
          </p:nvSpPr>
          <p:spPr bwMode="auto">
            <a:xfrm>
              <a:off x="4264" y="2504"/>
              <a:ext cx="110" cy="54"/>
            </a:xfrm>
            <a:custGeom>
              <a:avLst/>
              <a:gdLst>
                <a:gd name="T0" fmla="*/ 0 w 989"/>
                <a:gd name="T1" fmla="*/ 0 h 756"/>
                <a:gd name="T2" fmla="*/ 0 w 989"/>
                <a:gd name="T3" fmla="*/ 0 h 756"/>
                <a:gd name="T4" fmla="*/ 0 w 989"/>
                <a:gd name="T5" fmla="*/ 0 h 756"/>
                <a:gd name="T6" fmla="*/ 0 w 989"/>
                <a:gd name="T7" fmla="*/ 0 h 756"/>
                <a:gd name="T8" fmla="*/ 0 w 989"/>
                <a:gd name="T9" fmla="*/ 0 h 756"/>
                <a:gd name="T10" fmla="*/ 0 w 989"/>
                <a:gd name="T11" fmla="*/ 0 h 756"/>
                <a:gd name="T12" fmla="*/ 0 w 989"/>
                <a:gd name="T13" fmla="*/ 0 h 756"/>
                <a:gd name="T14" fmla="*/ 0 w 989"/>
                <a:gd name="T15" fmla="*/ 0 h 756"/>
                <a:gd name="T16" fmla="*/ 0 w 989"/>
                <a:gd name="T17" fmla="*/ 0 h 756"/>
                <a:gd name="T18" fmla="*/ 0 w 989"/>
                <a:gd name="T19" fmla="*/ 0 h 756"/>
                <a:gd name="T20" fmla="*/ 0 w 989"/>
                <a:gd name="T21" fmla="*/ 0 h 756"/>
                <a:gd name="T22" fmla="*/ 0 w 989"/>
                <a:gd name="T23" fmla="*/ 0 h 756"/>
                <a:gd name="T24" fmla="*/ 0 w 989"/>
                <a:gd name="T25" fmla="*/ 0 h 756"/>
                <a:gd name="T26" fmla="*/ 0 w 989"/>
                <a:gd name="T27" fmla="*/ 0 h 756"/>
                <a:gd name="T28" fmla="*/ 0 w 989"/>
                <a:gd name="T29" fmla="*/ 0 h 756"/>
                <a:gd name="T30" fmla="*/ 0 w 989"/>
                <a:gd name="T31" fmla="*/ 0 h 756"/>
                <a:gd name="T32" fmla="*/ 0 w 989"/>
                <a:gd name="T33" fmla="*/ 0 h 756"/>
                <a:gd name="T34" fmla="*/ 0 w 989"/>
                <a:gd name="T35" fmla="*/ 0 h 756"/>
                <a:gd name="T36" fmla="*/ 0 w 989"/>
                <a:gd name="T37" fmla="*/ 0 h 756"/>
                <a:gd name="T38" fmla="*/ 0 w 989"/>
                <a:gd name="T39" fmla="*/ 0 h 756"/>
                <a:gd name="T40" fmla="*/ 0 w 989"/>
                <a:gd name="T41" fmla="*/ 0 h 756"/>
                <a:gd name="T42" fmla="*/ 0 w 989"/>
                <a:gd name="T43" fmla="*/ 0 h 756"/>
                <a:gd name="T44" fmla="*/ 0 w 989"/>
                <a:gd name="T45" fmla="*/ 0 h 756"/>
                <a:gd name="T46" fmla="*/ 0 w 989"/>
                <a:gd name="T47" fmla="*/ 0 h 756"/>
                <a:gd name="T48" fmla="*/ 0 w 989"/>
                <a:gd name="T49" fmla="*/ 0 h 756"/>
                <a:gd name="T50" fmla="*/ 0 w 989"/>
                <a:gd name="T51" fmla="*/ 0 h 756"/>
                <a:gd name="T52" fmla="*/ 0 w 989"/>
                <a:gd name="T53" fmla="*/ 0 h 756"/>
                <a:gd name="T54" fmla="*/ 0 w 989"/>
                <a:gd name="T55" fmla="*/ 0 h 756"/>
                <a:gd name="T56" fmla="*/ 0 w 989"/>
                <a:gd name="T57" fmla="*/ 0 h 756"/>
                <a:gd name="T58" fmla="*/ 0 w 989"/>
                <a:gd name="T59" fmla="*/ 0 h 756"/>
                <a:gd name="T60" fmla="*/ 0 w 989"/>
                <a:gd name="T61" fmla="*/ 0 h 756"/>
                <a:gd name="T62" fmla="*/ 0 w 989"/>
                <a:gd name="T63" fmla="*/ 0 h 756"/>
                <a:gd name="T64" fmla="*/ 0 w 989"/>
                <a:gd name="T65" fmla="*/ 0 h 756"/>
                <a:gd name="T66" fmla="*/ 0 w 989"/>
                <a:gd name="T67" fmla="*/ 0 h 756"/>
                <a:gd name="T68" fmla="*/ 0 w 989"/>
                <a:gd name="T69" fmla="*/ 0 h 756"/>
                <a:gd name="T70" fmla="*/ 0 w 989"/>
                <a:gd name="T71" fmla="*/ 0 h 756"/>
                <a:gd name="T72" fmla="*/ 0 w 989"/>
                <a:gd name="T73" fmla="*/ 0 h 756"/>
                <a:gd name="T74" fmla="*/ 0 w 989"/>
                <a:gd name="T75" fmla="*/ 0 h 756"/>
                <a:gd name="T76" fmla="*/ 0 w 989"/>
                <a:gd name="T77" fmla="*/ 0 h 756"/>
                <a:gd name="T78" fmla="*/ 0 w 989"/>
                <a:gd name="T79" fmla="*/ 0 h 756"/>
                <a:gd name="T80" fmla="*/ 0 w 989"/>
                <a:gd name="T81" fmla="*/ 0 h 756"/>
                <a:gd name="T82" fmla="*/ 0 w 989"/>
                <a:gd name="T83" fmla="*/ 0 h 756"/>
                <a:gd name="T84" fmla="*/ 0 w 989"/>
                <a:gd name="T85" fmla="*/ 0 h 756"/>
                <a:gd name="T86" fmla="*/ 0 w 989"/>
                <a:gd name="T87" fmla="*/ 0 h 756"/>
                <a:gd name="T88" fmla="*/ 0 w 989"/>
                <a:gd name="T89" fmla="*/ 0 h 756"/>
                <a:gd name="T90" fmla="*/ 0 w 989"/>
                <a:gd name="T91" fmla="*/ 0 h 756"/>
                <a:gd name="T92" fmla="*/ 0 w 989"/>
                <a:gd name="T93" fmla="*/ 0 h 756"/>
                <a:gd name="T94" fmla="*/ 0 w 989"/>
                <a:gd name="T95" fmla="*/ 0 h 756"/>
                <a:gd name="T96" fmla="*/ 0 w 989"/>
                <a:gd name="T97" fmla="*/ 0 h 7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9"/>
                <a:gd name="T148" fmla="*/ 0 h 756"/>
                <a:gd name="T149" fmla="*/ 989 w 989"/>
                <a:gd name="T150" fmla="*/ 756 h 7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9" h="756">
                  <a:moveTo>
                    <a:pt x="989" y="688"/>
                  </a:moveTo>
                  <a:lnTo>
                    <a:pt x="938" y="653"/>
                  </a:lnTo>
                  <a:lnTo>
                    <a:pt x="885" y="617"/>
                  </a:lnTo>
                  <a:lnTo>
                    <a:pt x="829" y="579"/>
                  </a:lnTo>
                  <a:lnTo>
                    <a:pt x="771" y="539"/>
                  </a:lnTo>
                  <a:lnTo>
                    <a:pt x="710" y="497"/>
                  </a:lnTo>
                  <a:lnTo>
                    <a:pt x="648" y="454"/>
                  </a:lnTo>
                  <a:lnTo>
                    <a:pt x="584" y="410"/>
                  </a:lnTo>
                  <a:lnTo>
                    <a:pt x="519" y="366"/>
                  </a:lnTo>
                  <a:lnTo>
                    <a:pt x="455" y="320"/>
                  </a:lnTo>
                  <a:lnTo>
                    <a:pt x="389" y="274"/>
                  </a:lnTo>
                  <a:lnTo>
                    <a:pt x="323" y="228"/>
                  </a:lnTo>
                  <a:lnTo>
                    <a:pt x="258" y="181"/>
                  </a:lnTo>
                  <a:lnTo>
                    <a:pt x="193" y="135"/>
                  </a:lnTo>
                  <a:lnTo>
                    <a:pt x="129" y="89"/>
                  </a:lnTo>
                  <a:lnTo>
                    <a:pt x="67" y="44"/>
                  </a:lnTo>
                  <a:lnTo>
                    <a:pt x="5" y="0"/>
                  </a:lnTo>
                  <a:lnTo>
                    <a:pt x="3" y="32"/>
                  </a:lnTo>
                  <a:lnTo>
                    <a:pt x="1" y="68"/>
                  </a:lnTo>
                  <a:lnTo>
                    <a:pt x="0" y="103"/>
                  </a:lnTo>
                  <a:lnTo>
                    <a:pt x="1" y="140"/>
                  </a:lnTo>
                  <a:lnTo>
                    <a:pt x="2" y="177"/>
                  </a:lnTo>
                  <a:lnTo>
                    <a:pt x="4" y="215"/>
                  </a:lnTo>
                  <a:lnTo>
                    <a:pt x="9" y="253"/>
                  </a:lnTo>
                  <a:lnTo>
                    <a:pt x="14" y="291"/>
                  </a:lnTo>
                  <a:lnTo>
                    <a:pt x="21" y="329"/>
                  </a:lnTo>
                  <a:lnTo>
                    <a:pt x="31" y="367"/>
                  </a:lnTo>
                  <a:lnTo>
                    <a:pt x="42" y="405"/>
                  </a:lnTo>
                  <a:lnTo>
                    <a:pt x="55" y="441"/>
                  </a:lnTo>
                  <a:lnTo>
                    <a:pt x="71" y="478"/>
                  </a:lnTo>
                  <a:lnTo>
                    <a:pt x="89" y="512"/>
                  </a:lnTo>
                  <a:lnTo>
                    <a:pt x="109" y="545"/>
                  </a:lnTo>
                  <a:lnTo>
                    <a:pt x="133" y="576"/>
                  </a:lnTo>
                  <a:lnTo>
                    <a:pt x="159" y="606"/>
                  </a:lnTo>
                  <a:lnTo>
                    <a:pt x="188" y="634"/>
                  </a:lnTo>
                  <a:lnTo>
                    <a:pt x="220" y="660"/>
                  </a:lnTo>
                  <a:lnTo>
                    <a:pt x="256" y="682"/>
                  </a:lnTo>
                  <a:lnTo>
                    <a:pt x="295" y="703"/>
                  </a:lnTo>
                  <a:lnTo>
                    <a:pt x="337" y="720"/>
                  </a:lnTo>
                  <a:lnTo>
                    <a:pt x="383" y="735"/>
                  </a:lnTo>
                  <a:lnTo>
                    <a:pt x="433" y="746"/>
                  </a:lnTo>
                  <a:lnTo>
                    <a:pt x="487" y="753"/>
                  </a:lnTo>
                  <a:lnTo>
                    <a:pt x="545" y="756"/>
                  </a:lnTo>
                  <a:lnTo>
                    <a:pt x="607" y="756"/>
                  </a:lnTo>
                  <a:lnTo>
                    <a:pt x="674" y="752"/>
                  </a:lnTo>
                  <a:lnTo>
                    <a:pt x="745" y="744"/>
                  </a:lnTo>
                  <a:lnTo>
                    <a:pt x="822" y="730"/>
                  </a:lnTo>
                  <a:lnTo>
                    <a:pt x="902" y="711"/>
                  </a:lnTo>
                  <a:lnTo>
                    <a:pt x="989" y="688"/>
                  </a:lnTo>
                  <a:close/>
                </a:path>
              </a:pathLst>
            </a:custGeom>
            <a:solidFill>
              <a:srgbClr val="77A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/>
            </p:cNvSpPr>
            <p:nvPr/>
          </p:nvSpPr>
          <p:spPr bwMode="auto">
            <a:xfrm>
              <a:off x="4264" y="2504"/>
              <a:ext cx="110" cy="54"/>
            </a:xfrm>
            <a:custGeom>
              <a:avLst/>
              <a:gdLst>
                <a:gd name="T0" fmla="*/ 0 w 989"/>
                <a:gd name="T1" fmla="*/ 0 h 756"/>
                <a:gd name="T2" fmla="*/ 0 w 989"/>
                <a:gd name="T3" fmla="*/ 0 h 756"/>
                <a:gd name="T4" fmla="*/ 0 w 989"/>
                <a:gd name="T5" fmla="*/ 0 h 756"/>
                <a:gd name="T6" fmla="*/ 0 w 989"/>
                <a:gd name="T7" fmla="*/ 0 h 756"/>
                <a:gd name="T8" fmla="*/ 0 w 989"/>
                <a:gd name="T9" fmla="*/ 0 h 756"/>
                <a:gd name="T10" fmla="*/ 0 w 989"/>
                <a:gd name="T11" fmla="*/ 0 h 756"/>
                <a:gd name="T12" fmla="*/ 0 w 989"/>
                <a:gd name="T13" fmla="*/ 0 h 756"/>
                <a:gd name="T14" fmla="*/ 0 w 989"/>
                <a:gd name="T15" fmla="*/ 0 h 756"/>
                <a:gd name="T16" fmla="*/ 0 w 989"/>
                <a:gd name="T17" fmla="*/ 0 h 756"/>
                <a:gd name="T18" fmla="*/ 0 w 989"/>
                <a:gd name="T19" fmla="*/ 0 h 756"/>
                <a:gd name="T20" fmla="*/ 0 w 989"/>
                <a:gd name="T21" fmla="*/ 0 h 756"/>
                <a:gd name="T22" fmla="*/ 0 w 989"/>
                <a:gd name="T23" fmla="*/ 0 h 756"/>
                <a:gd name="T24" fmla="*/ 0 w 989"/>
                <a:gd name="T25" fmla="*/ 0 h 756"/>
                <a:gd name="T26" fmla="*/ 0 w 989"/>
                <a:gd name="T27" fmla="*/ 0 h 756"/>
                <a:gd name="T28" fmla="*/ 0 w 989"/>
                <a:gd name="T29" fmla="*/ 0 h 756"/>
                <a:gd name="T30" fmla="*/ 0 w 989"/>
                <a:gd name="T31" fmla="*/ 0 h 756"/>
                <a:gd name="T32" fmla="*/ 0 w 989"/>
                <a:gd name="T33" fmla="*/ 0 h 756"/>
                <a:gd name="T34" fmla="*/ 0 w 989"/>
                <a:gd name="T35" fmla="*/ 0 h 756"/>
                <a:gd name="T36" fmla="*/ 0 w 989"/>
                <a:gd name="T37" fmla="*/ 0 h 756"/>
                <a:gd name="T38" fmla="*/ 0 w 989"/>
                <a:gd name="T39" fmla="*/ 0 h 756"/>
                <a:gd name="T40" fmla="*/ 0 w 989"/>
                <a:gd name="T41" fmla="*/ 0 h 756"/>
                <a:gd name="T42" fmla="*/ 0 w 989"/>
                <a:gd name="T43" fmla="*/ 0 h 756"/>
                <a:gd name="T44" fmla="*/ 0 w 989"/>
                <a:gd name="T45" fmla="*/ 0 h 756"/>
                <a:gd name="T46" fmla="*/ 0 w 989"/>
                <a:gd name="T47" fmla="*/ 0 h 756"/>
                <a:gd name="T48" fmla="*/ 0 w 989"/>
                <a:gd name="T49" fmla="*/ 0 h 756"/>
                <a:gd name="T50" fmla="*/ 0 w 989"/>
                <a:gd name="T51" fmla="*/ 0 h 756"/>
                <a:gd name="T52" fmla="*/ 0 w 989"/>
                <a:gd name="T53" fmla="*/ 0 h 756"/>
                <a:gd name="T54" fmla="*/ 0 w 989"/>
                <a:gd name="T55" fmla="*/ 0 h 756"/>
                <a:gd name="T56" fmla="*/ 0 w 989"/>
                <a:gd name="T57" fmla="*/ 0 h 756"/>
                <a:gd name="T58" fmla="*/ 0 w 989"/>
                <a:gd name="T59" fmla="*/ 0 h 756"/>
                <a:gd name="T60" fmla="*/ 0 w 989"/>
                <a:gd name="T61" fmla="*/ 0 h 756"/>
                <a:gd name="T62" fmla="*/ 0 w 989"/>
                <a:gd name="T63" fmla="*/ 0 h 756"/>
                <a:gd name="T64" fmla="*/ 0 w 989"/>
                <a:gd name="T65" fmla="*/ 0 h 756"/>
                <a:gd name="T66" fmla="*/ 0 w 989"/>
                <a:gd name="T67" fmla="*/ 0 h 756"/>
                <a:gd name="T68" fmla="*/ 0 w 989"/>
                <a:gd name="T69" fmla="*/ 0 h 756"/>
                <a:gd name="T70" fmla="*/ 0 w 989"/>
                <a:gd name="T71" fmla="*/ 0 h 7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9"/>
                <a:gd name="T109" fmla="*/ 0 h 756"/>
                <a:gd name="T110" fmla="*/ 989 w 989"/>
                <a:gd name="T111" fmla="*/ 756 h 7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9" h="756">
                  <a:moveTo>
                    <a:pt x="123" y="85"/>
                  </a:moveTo>
                  <a:lnTo>
                    <a:pt x="93" y="63"/>
                  </a:lnTo>
                  <a:lnTo>
                    <a:pt x="64" y="42"/>
                  </a:lnTo>
                  <a:lnTo>
                    <a:pt x="34" y="21"/>
                  </a:lnTo>
                  <a:lnTo>
                    <a:pt x="5" y="0"/>
                  </a:lnTo>
                  <a:lnTo>
                    <a:pt x="3" y="32"/>
                  </a:lnTo>
                  <a:lnTo>
                    <a:pt x="1" y="68"/>
                  </a:lnTo>
                  <a:lnTo>
                    <a:pt x="0" y="103"/>
                  </a:lnTo>
                  <a:lnTo>
                    <a:pt x="1" y="140"/>
                  </a:lnTo>
                  <a:lnTo>
                    <a:pt x="2" y="177"/>
                  </a:lnTo>
                  <a:lnTo>
                    <a:pt x="4" y="215"/>
                  </a:lnTo>
                  <a:lnTo>
                    <a:pt x="9" y="253"/>
                  </a:lnTo>
                  <a:lnTo>
                    <a:pt x="14" y="291"/>
                  </a:lnTo>
                  <a:lnTo>
                    <a:pt x="21" y="329"/>
                  </a:lnTo>
                  <a:lnTo>
                    <a:pt x="31" y="367"/>
                  </a:lnTo>
                  <a:lnTo>
                    <a:pt x="42" y="405"/>
                  </a:lnTo>
                  <a:lnTo>
                    <a:pt x="55" y="441"/>
                  </a:lnTo>
                  <a:lnTo>
                    <a:pt x="71" y="478"/>
                  </a:lnTo>
                  <a:lnTo>
                    <a:pt x="89" y="512"/>
                  </a:lnTo>
                  <a:lnTo>
                    <a:pt x="109" y="545"/>
                  </a:lnTo>
                  <a:lnTo>
                    <a:pt x="133" y="576"/>
                  </a:lnTo>
                  <a:lnTo>
                    <a:pt x="159" y="606"/>
                  </a:lnTo>
                  <a:lnTo>
                    <a:pt x="188" y="634"/>
                  </a:lnTo>
                  <a:lnTo>
                    <a:pt x="220" y="660"/>
                  </a:lnTo>
                  <a:lnTo>
                    <a:pt x="256" y="682"/>
                  </a:lnTo>
                  <a:lnTo>
                    <a:pt x="295" y="703"/>
                  </a:lnTo>
                  <a:lnTo>
                    <a:pt x="337" y="720"/>
                  </a:lnTo>
                  <a:lnTo>
                    <a:pt x="383" y="735"/>
                  </a:lnTo>
                  <a:lnTo>
                    <a:pt x="433" y="746"/>
                  </a:lnTo>
                  <a:lnTo>
                    <a:pt x="487" y="753"/>
                  </a:lnTo>
                  <a:lnTo>
                    <a:pt x="545" y="756"/>
                  </a:lnTo>
                  <a:lnTo>
                    <a:pt x="607" y="756"/>
                  </a:lnTo>
                  <a:lnTo>
                    <a:pt x="674" y="752"/>
                  </a:lnTo>
                  <a:lnTo>
                    <a:pt x="745" y="744"/>
                  </a:lnTo>
                  <a:lnTo>
                    <a:pt x="822" y="730"/>
                  </a:lnTo>
                  <a:lnTo>
                    <a:pt x="902" y="711"/>
                  </a:lnTo>
                  <a:lnTo>
                    <a:pt x="989" y="688"/>
                  </a:lnTo>
                  <a:lnTo>
                    <a:pt x="965" y="672"/>
                  </a:lnTo>
                  <a:lnTo>
                    <a:pt x="939" y="655"/>
                  </a:lnTo>
                  <a:lnTo>
                    <a:pt x="914" y="637"/>
                  </a:lnTo>
                  <a:lnTo>
                    <a:pt x="887" y="619"/>
                  </a:lnTo>
                  <a:lnTo>
                    <a:pt x="833" y="627"/>
                  </a:lnTo>
                  <a:lnTo>
                    <a:pt x="781" y="632"/>
                  </a:lnTo>
                  <a:lnTo>
                    <a:pt x="733" y="635"/>
                  </a:lnTo>
                  <a:lnTo>
                    <a:pt x="686" y="636"/>
                  </a:lnTo>
                  <a:lnTo>
                    <a:pt x="641" y="635"/>
                  </a:lnTo>
                  <a:lnTo>
                    <a:pt x="600" y="632"/>
                  </a:lnTo>
                  <a:lnTo>
                    <a:pt x="560" y="627"/>
                  </a:lnTo>
                  <a:lnTo>
                    <a:pt x="523" y="619"/>
                  </a:lnTo>
                  <a:lnTo>
                    <a:pt x="487" y="609"/>
                  </a:lnTo>
                  <a:lnTo>
                    <a:pt x="453" y="599"/>
                  </a:lnTo>
                  <a:lnTo>
                    <a:pt x="422" y="586"/>
                  </a:lnTo>
                  <a:lnTo>
                    <a:pt x="392" y="572"/>
                  </a:lnTo>
                  <a:lnTo>
                    <a:pt x="365" y="556"/>
                  </a:lnTo>
                  <a:lnTo>
                    <a:pt x="339" y="539"/>
                  </a:lnTo>
                  <a:lnTo>
                    <a:pt x="315" y="520"/>
                  </a:lnTo>
                  <a:lnTo>
                    <a:pt x="293" y="500"/>
                  </a:lnTo>
                  <a:lnTo>
                    <a:pt x="271" y="480"/>
                  </a:lnTo>
                  <a:lnTo>
                    <a:pt x="252" y="458"/>
                  </a:lnTo>
                  <a:lnTo>
                    <a:pt x="235" y="435"/>
                  </a:lnTo>
                  <a:lnTo>
                    <a:pt x="220" y="411"/>
                  </a:lnTo>
                  <a:lnTo>
                    <a:pt x="205" y="386"/>
                  </a:lnTo>
                  <a:lnTo>
                    <a:pt x="192" y="361"/>
                  </a:lnTo>
                  <a:lnTo>
                    <a:pt x="179" y="335"/>
                  </a:lnTo>
                  <a:lnTo>
                    <a:pt x="169" y="308"/>
                  </a:lnTo>
                  <a:lnTo>
                    <a:pt x="159" y="281"/>
                  </a:lnTo>
                  <a:lnTo>
                    <a:pt x="152" y="253"/>
                  </a:lnTo>
                  <a:lnTo>
                    <a:pt x="144" y="225"/>
                  </a:lnTo>
                  <a:lnTo>
                    <a:pt x="138" y="198"/>
                  </a:lnTo>
                  <a:lnTo>
                    <a:pt x="133" y="170"/>
                  </a:lnTo>
                  <a:lnTo>
                    <a:pt x="128" y="142"/>
                  </a:lnTo>
                  <a:lnTo>
                    <a:pt x="125" y="113"/>
                  </a:lnTo>
                  <a:lnTo>
                    <a:pt x="123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3926" y="3107"/>
              <a:ext cx="319" cy="115"/>
            </a:xfrm>
            <a:custGeom>
              <a:avLst/>
              <a:gdLst>
                <a:gd name="T0" fmla="*/ 0 w 2879"/>
                <a:gd name="T1" fmla="*/ 0 h 1603"/>
                <a:gd name="T2" fmla="*/ 0 w 2879"/>
                <a:gd name="T3" fmla="*/ 0 h 1603"/>
                <a:gd name="T4" fmla="*/ 0 w 2879"/>
                <a:gd name="T5" fmla="*/ 0 h 1603"/>
                <a:gd name="T6" fmla="*/ 0 w 2879"/>
                <a:gd name="T7" fmla="*/ 0 h 1603"/>
                <a:gd name="T8" fmla="*/ 0 w 2879"/>
                <a:gd name="T9" fmla="*/ 0 h 1603"/>
                <a:gd name="T10" fmla="*/ 0 w 2879"/>
                <a:gd name="T11" fmla="*/ 0 h 1603"/>
                <a:gd name="T12" fmla="*/ 0 w 2879"/>
                <a:gd name="T13" fmla="*/ 0 h 1603"/>
                <a:gd name="T14" fmla="*/ 0 w 2879"/>
                <a:gd name="T15" fmla="*/ 0 h 1603"/>
                <a:gd name="T16" fmla="*/ 0 w 2879"/>
                <a:gd name="T17" fmla="*/ 0 h 1603"/>
                <a:gd name="T18" fmla="*/ 0 w 2879"/>
                <a:gd name="T19" fmla="*/ 0 h 1603"/>
                <a:gd name="T20" fmla="*/ 0 w 2879"/>
                <a:gd name="T21" fmla="*/ 0 h 1603"/>
                <a:gd name="T22" fmla="*/ 0 w 2879"/>
                <a:gd name="T23" fmla="*/ 0 h 1603"/>
                <a:gd name="T24" fmla="*/ 0 w 2879"/>
                <a:gd name="T25" fmla="*/ 0 h 1603"/>
                <a:gd name="T26" fmla="*/ 0 w 2879"/>
                <a:gd name="T27" fmla="*/ 0 h 1603"/>
                <a:gd name="T28" fmla="*/ 0 w 2879"/>
                <a:gd name="T29" fmla="*/ 0 h 1603"/>
                <a:gd name="T30" fmla="*/ 0 w 2879"/>
                <a:gd name="T31" fmla="*/ 0 h 1603"/>
                <a:gd name="T32" fmla="*/ 0 w 2879"/>
                <a:gd name="T33" fmla="*/ 0 h 1603"/>
                <a:gd name="T34" fmla="*/ 0 w 2879"/>
                <a:gd name="T35" fmla="*/ 0 h 1603"/>
                <a:gd name="T36" fmla="*/ 0 w 2879"/>
                <a:gd name="T37" fmla="*/ 0 h 1603"/>
                <a:gd name="T38" fmla="*/ 0 w 2879"/>
                <a:gd name="T39" fmla="*/ 0 h 1603"/>
                <a:gd name="T40" fmla="*/ 0 w 2879"/>
                <a:gd name="T41" fmla="*/ 0 h 1603"/>
                <a:gd name="T42" fmla="*/ 0 w 2879"/>
                <a:gd name="T43" fmla="*/ 0 h 1603"/>
                <a:gd name="T44" fmla="*/ 0 w 2879"/>
                <a:gd name="T45" fmla="*/ 0 h 1603"/>
                <a:gd name="T46" fmla="*/ 0 w 2879"/>
                <a:gd name="T47" fmla="*/ 0 h 1603"/>
                <a:gd name="T48" fmla="*/ 0 w 2879"/>
                <a:gd name="T49" fmla="*/ 0 h 1603"/>
                <a:gd name="T50" fmla="*/ 0 w 2879"/>
                <a:gd name="T51" fmla="*/ 0 h 1603"/>
                <a:gd name="T52" fmla="*/ 0 w 2879"/>
                <a:gd name="T53" fmla="*/ 0 h 1603"/>
                <a:gd name="T54" fmla="*/ 0 w 2879"/>
                <a:gd name="T55" fmla="*/ 0 h 1603"/>
                <a:gd name="T56" fmla="*/ 0 w 2879"/>
                <a:gd name="T57" fmla="*/ 0 h 1603"/>
                <a:gd name="T58" fmla="*/ 0 w 2879"/>
                <a:gd name="T59" fmla="*/ 0 h 1603"/>
                <a:gd name="T60" fmla="*/ 0 w 2879"/>
                <a:gd name="T61" fmla="*/ 0 h 1603"/>
                <a:gd name="T62" fmla="*/ 0 w 2879"/>
                <a:gd name="T63" fmla="*/ 0 h 1603"/>
                <a:gd name="T64" fmla="*/ 0 w 2879"/>
                <a:gd name="T65" fmla="*/ 0 h 1603"/>
                <a:gd name="T66" fmla="*/ 0 w 2879"/>
                <a:gd name="T67" fmla="*/ 0 h 1603"/>
                <a:gd name="T68" fmla="*/ 0 w 2879"/>
                <a:gd name="T69" fmla="*/ 0 h 1603"/>
                <a:gd name="T70" fmla="*/ 0 w 2879"/>
                <a:gd name="T71" fmla="*/ 0 h 1603"/>
                <a:gd name="T72" fmla="*/ 0 w 2879"/>
                <a:gd name="T73" fmla="*/ 0 h 1603"/>
                <a:gd name="T74" fmla="*/ 0 w 2879"/>
                <a:gd name="T75" fmla="*/ 0 h 1603"/>
                <a:gd name="T76" fmla="*/ 0 w 2879"/>
                <a:gd name="T77" fmla="*/ 0 h 1603"/>
                <a:gd name="T78" fmla="*/ 0 w 2879"/>
                <a:gd name="T79" fmla="*/ 0 h 1603"/>
                <a:gd name="T80" fmla="*/ 0 w 2879"/>
                <a:gd name="T81" fmla="*/ 0 h 1603"/>
                <a:gd name="T82" fmla="*/ 0 w 2879"/>
                <a:gd name="T83" fmla="*/ 0 h 1603"/>
                <a:gd name="T84" fmla="*/ 0 w 2879"/>
                <a:gd name="T85" fmla="*/ 0 h 1603"/>
                <a:gd name="T86" fmla="*/ 0 w 2879"/>
                <a:gd name="T87" fmla="*/ 0 h 1603"/>
                <a:gd name="T88" fmla="*/ 0 w 2879"/>
                <a:gd name="T89" fmla="*/ 0 h 1603"/>
                <a:gd name="T90" fmla="*/ 0 w 2879"/>
                <a:gd name="T91" fmla="*/ 0 h 1603"/>
                <a:gd name="T92" fmla="*/ 0 w 2879"/>
                <a:gd name="T93" fmla="*/ 0 h 1603"/>
                <a:gd name="T94" fmla="*/ 0 w 2879"/>
                <a:gd name="T95" fmla="*/ 0 h 1603"/>
                <a:gd name="T96" fmla="*/ 0 w 2879"/>
                <a:gd name="T97" fmla="*/ 0 h 1603"/>
                <a:gd name="T98" fmla="*/ 0 w 2879"/>
                <a:gd name="T99" fmla="*/ 0 h 1603"/>
                <a:gd name="T100" fmla="*/ 0 w 2879"/>
                <a:gd name="T101" fmla="*/ 0 h 1603"/>
                <a:gd name="T102" fmla="*/ 0 w 2879"/>
                <a:gd name="T103" fmla="*/ 0 h 1603"/>
                <a:gd name="T104" fmla="*/ 0 w 2879"/>
                <a:gd name="T105" fmla="*/ 0 h 1603"/>
                <a:gd name="T106" fmla="*/ 0 w 2879"/>
                <a:gd name="T107" fmla="*/ 0 h 1603"/>
                <a:gd name="T108" fmla="*/ 0 w 2879"/>
                <a:gd name="T109" fmla="*/ 0 h 1603"/>
                <a:gd name="T110" fmla="*/ 0 w 2879"/>
                <a:gd name="T111" fmla="*/ 0 h 1603"/>
                <a:gd name="T112" fmla="*/ 0 w 2879"/>
                <a:gd name="T113" fmla="*/ 0 h 1603"/>
                <a:gd name="T114" fmla="*/ 0 w 2879"/>
                <a:gd name="T115" fmla="*/ 0 h 1603"/>
                <a:gd name="T116" fmla="*/ 0 w 2879"/>
                <a:gd name="T117" fmla="*/ 0 h 1603"/>
                <a:gd name="T118" fmla="*/ 0 w 2879"/>
                <a:gd name="T119" fmla="*/ 0 h 16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79"/>
                <a:gd name="T181" fmla="*/ 0 h 1603"/>
                <a:gd name="T182" fmla="*/ 2879 w 2879"/>
                <a:gd name="T183" fmla="*/ 1603 h 16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79" h="1603">
                  <a:moveTo>
                    <a:pt x="1391" y="0"/>
                  </a:moveTo>
                  <a:lnTo>
                    <a:pt x="1393" y="4"/>
                  </a:lnTo>
                  <a:lnTo>
                    <a:pt x="1395" y="17"/>
                  </a:lnTo>
                  <a:lnTo>
                    <a:pt x="1398" y="36"/>
                  </a:lnTo>
                  <a:lnTo>
                    <a:pt x="1401" y="61"/>
                  </a:lnTo>
                  <a:lnTo>
                    <a:pt x="1401" y="76"/>
                  </a:lnTo>
                  <a:lnTo>
                    <a:pt x="1401" y="92"/>
                  </a:lnTo>
                  <a:lnTo>
                    <a:pt x="1401" y="108"/>
                  </a:lnTo>
                  <a:lnTo>
                    <a:pt x="1400" y="126"/>
                  </a:lnTo>
                  <a:lnTo>
                    <a:pt x="1397" y="145"/>
                  </a:lnTo>
                  <a:lnTo>
                    <a:pt x="1394" y="164"/>
                  </a:lnTo>
                  <a:lnTo>
                    <a:pt x="1390" y="183"/>
                  </a:lnTo>
                  <a:lnTo>
                    <a:pt x="1383" y="202"/>
                  </a:lnTo>
                  <a:lnTo>
                    <a:pt x="1376" y="223"/>
                  </a:lnTo>
                  <a:lnTo>
                    <a:pt x="1366" y="243"/>
                  </a:lnTo>
                  <a:lnTo>
                    <a:pt x="1355" y="263"/>
                  </a:lnTo>
                  <a:lnTo>
                    <a:pt x="1342" y="283"/>
                  </a:lnTo>
                  <a:lnTo>
                    <a:pt x="1326" y="303"/>
                  </a:lnTo>
                  <a:lnTo>
                    <a:pt x="1309" y="323"/>
                  </a:lnTo>
                  <a:lnTo>
                    <a:pt x="1289" y="341"/>
                  </a:lnTo>
                  <a:lnTo>
                    <a:pt x="1267" y="359"/>
                  </a:lnTo>
                  <a:lnTo>
                    <a:pt x="1242" y="377"/>
                  </a:lnTo>
                  <a:lnTo>
                    <a:pt x="1215" y="393"/>
                  </a:lnTo>
                  <a:lnTo>
                    <a:pt x="1184" y="409"/>
                  </a:lnTo>
                  <a:lnTo>
                    <a:pt x="1150" y="423"/>
                  </a:lnTo>
                  <a:lnTo>
                    <a:pt x="1113" y="436"/>
                  </a:lnTo>
                  <a:lnTo>
                    <a:pt x="1073" y="448"/>
                  </a:lnTo>
                  <a:lnTo>
                    <a:pt x="1029" y="459"/>
                  </a:lnTo>
                  <a:lnTo>
                    <a:pt x="982" y="467"/>
                  </a:lnTo>
                  <a:lnTo>
                    <a:pt x="884" y="482"/>
                  </a:lnTo>
                  <a:lnTo>
                    <a:pt x="789" y="499"/>
                  </a:lnTo>
                  <a:lnTo>
                    <a:pt x="741" y="506"/>
                  </a:lnTo>
                  <a:lnTo>
                    <a:pt x="694" y="515"/>
                  </a:lnTo>
                  <a:lnTo>
                    <a:pt x="649" y="524"/>
                  </a:lnTo>
                  <a:lnTo>
                    <a:pt x="604" y="534"/>
                  </a:lnTo>
                  <a:lnTo>
                    <a:pt x="561" y="545"/>
                  </a:lnTo>
                  <a:lnTo>
                    <a:pt x="517" y="556"/>
                  </a:lnTo>
                  <a:lnTo>
                    <a:pt x="476" y="569"/>
                  </a:lnTo>
                  <a:lnTo>
                    <a:pt x="435" y="583"/>
                  </a:lnTo>
                  <a:lnTo>
                    <a:pt x="396" y="599"/>
                  </a:lnTo>
                  <a:lnTo>
                    <a:pt x="357" y="617"/>
                  </a:lnTo>
                  <a:lnTo>
                    <a:pt x="321" y="635"/>
                  </a:lnTo>
                  <a:lnTo>
                    <a:pt x="286" y="655"/>
                  </a:lnTo>
                  <a:lnTo>
                    <a:pt x="253" y="678"/>
                  </a:lnTo>
                  <a:lnTo>
                    <a:pt x="221" y="702"/>
                  </a:lnTo>
                  <a:lnTo>
                    <a:pt x="191" y="729"/>
                  </a:lnTo>
                  <a:lnTo>
                    <a:pt x="164" y="758"/>
                  </a:lnTo>
                  <a:lnTo>
                    <a:pt x="137" y="790"/>
                  </a:lnTo>
                  <a:lnTo>
                    <a:pt x="113" y="825"/>
                  </a:lnTo>
                  <a:lnTo>
                    <a:pt x="90" y="861"/>
                  </a:lnTo>
                  <a:lnTo>
                    <a:pt x="71" y="901"/>
                  </a:lnTo>
                  <a:lnTo>
                    <a:pt x="53" y="944"/>
                  </a:lnTo>
                  <a:lnTo>
                    <a:pt x="38" y="990"/>
                  </a:lnTo>
                  <a:lnTo>
                    <a:pt x="26" y="1039"/>
                  </a:lnTo>
                  <a:lnTo>
                    <a:pt x="15" y="1092"/>
                  </a:lnTo>
                  <a:lnTo>
                    <a:pt x="8" y="1148"/>
                  </a:lnTo>
                  <a:lnTo>
                    <a:pt x="2" y="1208"/>
                  </a:lnTo>
                  <a:lnTo>
                    <a:pt x="0" y="1271"/>
                  </a:lnTo>
                  <a:lnTo>
                    <a:pt x="1" y="1338"/>
                  </a:lnTo>
                  <a:lnTo>
                    <a:pt x="1" y="1342"/>
                  </a:lnTo>
                  <a:lnTo>
                    <a:pt x="3" y="1351"/>
                  </a:lnTo>
                  <a:lnTo>
                    <a:pt x="7" y="1359"/>
                  </a:lnTo>
                  <a:lnTo>
                    <a:pt x="10" y="1367"/>
                  </a:lnTo>
                  <a:lnTo>
                    <a:pt x="15" y="1376"/>
                  </a:lnTo>
                  <a:lnTo>
                    <a:pt x="23" y="1387"/>
                  </a:lnTo>
                  <a:lnTo>
                    <a:pt x="32" y="1397"/>
                  </a:lnTo>
                  <a:lnTo>
                    <a:pt x="43" y="1409"/>
                  </a:lnTo>
                  <a:lnTo>
                    <a:pt x="58" y="1422"/>
                  </a:lnTo>
                  <a:lnTo>
                    <a:pt x="74" y="1435"/>
                  </a:lnTo>
                  <a:lnTo>
                    <a:pt x="95" y="1448"/>
                  </a:lnTo>
                  <a:lnTo>
                    <a:pt x="118" y="1461"/>
                  </a:lnTo>
                  <a:lnTo>
                    <a:pt x="144" y="1475"/>
                  </a:lnTo>
                  <a:lnTo>
                    <a:pt x="176" y="1488"/>
                  </a:lnTo>
                  <a:lnTo>
                    <a:pt x="211" y="1502"/>
                  </a:lnTo>
                  <a:lnTo>
                    <a:pt x="250" y="1514"/>
                  </a:lnTo>
                  <a:lnTo>
                    <a:pt x="295" y="1527"/>
                  </a:lnTo>
                  <a:lnTo>
                    <a:pt x="344" y="1539"/>
                  </a:lnTo>
                  <a:lnTo>
                    <a:pt x="398" y="1551"/>
                  </a:lnTo>
                  <a:lnTo>
                    <a:pt x="458" y="1562"/>
                  </a:lnTo>
                  <a:lnTo>
                    <a:pt x="523" y="1571"/>
                  </a:lnTo>
                  <a:lnTo>
                    <a:pt x="595" y="1580"/>
                  </a:lnTo>
                  <a:lnTo>
                    <a:pt x="672" y="1587"/>
                  </a:lnTo>
                  <a:lnTo>
                    <a:pt x="757" y="1594"/>
                  </a:lnTo>
                  <a:lnTo>
                    <a:pt x="848" y="1598"/>
                  </a:lnTo>
                  <a:lnTo>
                    <a:pt x="946" y="1602"/>
                  </a:lnTo>
                  <a:lnTo>
                    <a:pt x="1051" y="1603"/>
                  </a:lnTo>
                  <a:lnTo>
                    <a:pt x="1164" y="1603"/>
                  </a:lnTo>
                  <a:lnTo>
                    <a:pt x="1285" y="1601"/>
                  </a:lnTo>
                  <a:lnTo>
                    <a:pt x="1413" y="1597"/>
                  </a:lnTo>
                  <a:lnTo>
                    <a:pt x="1660" y="1588"/>
                  </a:lnTo>
                  <a:lnTo>
                    <a:pt x="1879" y="1581"/>
                  </a:lnTo>
                  <a:lnTo>
                    <a:pt x="1978" y="1577"/>
                  </a:lnTo>
                  <a:lnTo>
                    <a:pt x="2071" y="1573"/>
                  </a:lnTo>
                  <a:lnTo>
                    <a:pt x="2158" y="1568"/>
                  </a:lnTo>
                  <a:lnTo>
                    <a:pt x="2239" y="1563"/>
                  </a:lnTo>
                  <a:lnTo>
                    <a:pt x="2314" y="1557"/>
                  </a:lnTo>
                  <a:lnTo>
                    <a:pt x="2384" y="1550"/>
                  </a:lnTo>
                  <a:lnTo>
                    <a:pt x="2447" y="1542"/>
                  </a:lnTo>
                  <a:lnTo>
                    <a:pt x="2506" y="1533"/>
                  </a:lnTo>
                  <a:lnTo>
                    <a:pt x="2559" y="1522"/>
                  </a:lnTo>
                  <a:lnTo>
                    <a:pt x="2607" y="1509"/>
                  </a:lnTo>
                  <a:lnTo>
                    <a:pt x="2652" y="1495"/>
                  </a:lnTo>
                  <a:lnTo>
                    <a:pt x="2691" y="1478"/>
                  </a:lnTo>
                  <a:lnTo>
                    <a:pt x="2726" y="1460"/>
                  </a:lnTo>
                  <a:lnTo>
                    <a:pt x="2757" y="1438"/>
                  </a:lnTo>
                  <a:lnTo>
                    <a:pt x="2783" y="1415"/>
                  </a:lnTo>
                  <a:lnTo>
                    <a:pt x="2807" y="1388"/>
                  </a:lnTo>
                  <a:lnTo>
                    <a:pt x="2827" y="1359"/>
                  </a:lnTo>
                  <a:lnTo>
                    <a:pt x="2843" y="1327"/>
                  </a:lnTo>
                  <a:lnTo>
                    <a:pt x="2855" y="1290"/>
                  </a:lnTo>
                  <a:lnTo>
                    <a:pt x="2865" y="1252"/>
                  </a:lnTo>
                  <a:lnTo>
                    <a:pt x="2872" y="1209"/>
                  </a:lnTo>
                  <a:lnTo>
                    <a:pt x="2877" y="1161"/>
                  </a:lnTo>
                  <a:lnTo>
                    <a:pt x="2879" y="1111"/>
                  </a:lnTo>
                  <a:lnTo>
                    <a:pt x="2879" y="1056"/>
                  </a:lnTo>
                  <a:lnTo>
                    <a:pt x="2877" y="997"/>
                  </a:lnTo>
                  <a:lnTo>
                    <a:pt x="2872" y="933"/>
                  </a:lnTo>
                  <a:lnTo>
                    <a:pt x="2866" y="864"/>
                  </a:lnTo>
                  <a:lnTo>
                    <a:pt x="2859" y="791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C7C7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/>
            </p:cNvSpPr>
            <p:nvPr/>
          </p:nvSpPr>
          <p:spPr bwMode="auto">
            <a:xfrm>
              <a:off x="3926" y="3187"/>
              <a:ext cx="319" cy="35"/>
            </a:xfrm>
            <a:custGeom>
              <a:avLst/>
              <a:gdLst>
                <a:gd name="T0" fmla="*/ 0 w 2876"/>
                <a:gd name="T1" fmla="*/ 0 h 481"/>
                <a:gd name="T2" fmla="*/ 0 w 2876"/>
                <a:gd name="T3" fmla="*/ 0 h 481"/>
                <a:gd name="T4" fmla="*/ 0 w 2876"/>
                <a:gd name="T5" fmla="*/ 0 h 481"/>
                <a:gd name="T6" fmla="*/ 0 w 2876"/>
                <a:gd name="T7" fmla="*/ 0 h 481"/>
                <a:gd name="T8" fmla="*/ 0 w 2876"/>
                <a:gd name="T9" fmla="*/ 0 h 481"/>
                <a:gd name="T10" fmla="*/ 0 w 2876"/>
                <a:gd name="T11" fmla="*/ 0 h 481"/>
                <a:gd name="T12" fmla="*/ 0 w 2876"/>
                <a:gd name="T13" fmla="*/ 0 h 481"/>
                <a:gd name="T14" fmla="*/ 0 w 2876"/>
                <a:gd name="T15" fmla="*/ 0 h 481"/>
                <a:gd name="T16" fmla="*/ 0 w 2876"/>
                <a:gd name="T17" fmla="*/ 0 h 481"/>
                <a:gd name="T18" fmla="*/ 0 w 2876"/>
                <a:gd name="T19" fmla="*/ 0 h 481"/>
                <a:gd name="T20" fmla="*/ 0 w 2876"/>
                <a:gd name="T21" fmla="*/ 0 h 481"/>
                <a:gd name="T22" fmla="*/ 0 w 2876"/>
                <a:gd name="T23" fmla="*/ 0 h 481"/>
                <a:gd name="T24" fmla="*/ 0 w 2876"/>
                <a:gd name="T25" fmla="*/ 0 h 481"/>
                <a:gd name="T26" fmla="*/ 0 w 2876"/>
                <a:gd name="T27" fmla="*/ 0 h 481"/>
                <a:gd name="T28" fmla="*/ 0 w 2876"/>
                <a:gd name="T29" fmla="*/ 0 h 481"/>
                <a:gd name="T30" fmla="*/ 0 w 2876"/>
                <a:gd name="T31" fmla="*/ 0 h 481"/>
                <a:gd name="T32" fmla="*/ 0 w 2876"/>
                <a:gd name="T33" fmla="*/ 0 h 481"/>
                <a:gd name="T34" fmla="*/ 0 w 2876"/>
                <a:gd name="T35" fmla="*/ 0 h 481"/>
                <a:gd name="T36" fmla="*/ 0 w 2876"/>
                <a:gd name="T37" fmla="*/ 0 h 481"/>
                <a:gd name="T38" fmla="*/ 0 w 2876"/>
                <a:gd name="T39" fmla="*/ 0 h 481"/>
                <a:gd name="T40" fmla="*/ 0 w 2876"/>
                <a:gd name="T41" fmla="*/ 0 h 481"/>
                <a:gd name="T42" fmla="*/ 0 w 2876"/>
                <a:gd name="T43" fmla="*/ 0 h 481"/>
                <a:gd name="T44" fmla="*/ 0 w 2876"/>
                <a:gd name="T45" fmla="*/ 0 h 481"/>
                <a:gd name="T46" fmla="*/ 0 w 2876"/>
                <a:gd name="T47" fmla="*/ 0 h 481"/>
                <a:gd name="T48" fmla="*/ 0 w 2876"/>
                <a:gd name="T49" fmla="*/ 0 h 481"/>
                <a:gd name="T50" fmla="*/ 0 w 2876"/>
                <a:gd name="T51" fmla="*/ 0 h 481"/>
                <a:gd name="T52" fmla="*/ 0 w 2876"/>
                <a:gd name="T53" fmla="*/ 0 h 481"/>
                <a:gd name="T54" fmla="*/ 0 w 2876"/>
                <a:gd name="T55" fmla="*/ 0 h 481"/>
                <a:gd name="T56" fmla="*/ 0 w 2876"/>
                <a:gd name="T57" fmla="*/ 0 h 481"/>
                <a:gd name="T58" fmla="*/ 0 w 2876"/>
                <a:gd name="T59" fmla="*/ 0 h 481"/>
                <a:gd name="T60" fmla="*/ 0 w 2876"/>
                <a:gd name="T61" fmla="*/ 0 h 481"/>
                <a:gd name="T62" fmla="*/ 0 w 2876"/>
                <a:gd name="T63" fmla="*/ 0 h 481"/>
                <a:gd name="T64" fmla="*/ 0 w 2876"/>
                <a:gd name="T65" fmla="*/ 0 h 481"/>
                <a:gd name="T66" fmla="*/ 0 w 2876"/>
                <a:gd name="T67" fmla="*/ 0 h 481"/>
                <a:gd name="T68" fmla="*/ 0 w 2876"/>
                <a:gd name="T69" fmla="*/ 0 h 481"/>
                <a:gd name="T70" fmla="*/ 0 w 2876"/>
                <a:gd name="T71" fmla="*/ 0 h 481"/>
                <a:gd name="T72" fmla="*/ 0 w 2876"/>
                <a:gd name="T73" fmla="*/ 0 h 481"/>
                <a:gd name="T74" fmla="*/ 0 w 2876"/>
                <a:gd name="T75" fmla="*/ 0 h 481"/>
                <a:gd name="T76" fmla="*/ 0 w 2876"/>
                <a:gd name="T77" fmla="*/ 0 h 481"/>
                <a:gd name="T78" fmla="*/ 0 w 2876"/>
                <a:gd name="T79" fmla="*/ 0 h 481"/>
                <a:gd name="T80" fmla="*/ 0 w 2876"/>
                <a:gd name="T81" fmla="*/ 0 h 481"/>
                <a:gd name="T82" fmla="*/ 0 w 2876"/>
                <a:gd name="T83" fmla="*/ 0 h 481"/>
                <a:gd name="T84" fmla="*/ 0 w 2876"/>
                <a:gd name="T85" fmla="*/ 0 h 481"/>
                <a:gd name="T86" fmla="*/ 0 w 2876"/>
                <a:gd name="T87" fmla="*/ 0 h 481"/>
                <a:gd name="T88" fmla="*/ 0 w 2876"/>
                <a:gd name="T89" fmla="*/ 0 h 481"/>
                <a:gd name="T90" fmla="*/ 0 w 2876"/>
                <a:gd name="T91" fmla="*/ 0 h 481"/>
                <a:gd name="T92" fmla="*/ 0 w 2876"/>
                <a:gd name="T93" fmla="*/ 0 h 481"/>
                <a:gd name="T94" fmla="*/ 0 w 2876"/>
                <a:gd name="T95" fmla="*/ 0 h 481"/>
                <a:gd name="T96" fmla="*/ 0 w 2876"/>
                <a:gd name="T97" fmla="*/ 0 h 4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76"/>
                <a:gd name="T148" fmla="*/ 0 h 481"/>
                <a:gd name="T149" fmla="*/ 2876 w 2876"/>
                <a:gd name="T150" fmla="*/ 481 h 4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76" h="481">
                  <a:moveTo>
                    <a:pt x="12" y="0"/>
                  </a:moveTo>
                  <a:lnTo>
                    <a:pt x="9" y="24"/>
                  </a:lnTo>
                  <a:lnTo>
                    <a:pt x="7" y="49"/>
                  </a:lnTo>
                  <a:lnTo>
                    <a:pt x="3" y="75"/>
                  </a:lnTo>
                  <a:lnTo>
                    <a:pt x="2" y="102"/>
                  </a:lnTo>
                  <a:lnTo>
                    <a:pt x="1" y="130"/>
                  </a:lnTo>
                  <a:lnTo>
                    <a:pt x="0" y="157"/>
                  </a:lnTo>
                  <a:lnTo>
                    <a:pt x="0" y="186"/>
                  </a:lnTo>
                  <a:lnTo>
                    <a:pt x="1" y="216"/>
                  </a:lnTo>
                  <a:lnTo>
                    <a:pt x="1" y="220"/>
                  </a:lnTo>
                  <a:lnTo>
                    <a:pt x="3" y="229"/>
                  </a:lnTo>
                  <a:lnTo>
                    <a:pt x="7" y="237"/>
                  </a:lnTo>
                  <a:lnTo>
                    <a:pt x="10" y="245"/>
                  </a:lnTo>
                  <a:lnTo>
                    <a:pt x="15" y="254"/>
                  </a:lnTo>
                  <a:lnTo>
                    <a:pt x="23" y="265"/>
                  </a:lnTo>
                  <a:lnTo>
                    <a:pt x="32" y="275"/>
                  </a:lnTo>
                  <a:lnTo>
                    <a:pt x="43" y="287"/>
                  </a:lnTo>
                  <a:lnTo>
                    <a:pt x="58" y="300"/>
                  </a:lnTo>
                  <a:lnTo>
                    <a:pt x="74" y="313"/>
                  </a:lnTo>
                  <a:lnTo>
                    <a:pt x="95" y="326"/>
                  </a:lnTo>
                  <a:lnTo>
                    <a:pt x="118" y="339"/>
                  </a:lnTo>
                  <a:lnTo>
                    <a:pt x="144" y="353"/>
                  </a:lnTo>
                  <a:lnTo>
                    <a:pt x="176" y="366"/>
                  </a:lnTo>
                  <a:lnTo>
                    <a:pt x="211" y="380"/>
                  </a:lnTo>
                  <a:lnTo>
                    <a:pt x="250" y="392"/>
                  </a:lnTo>
                  <a:lnTo>
                    <a:pt x="295" y="405"/>
                  </a:lnTo>
                  <a:lnTo>
                    <a:pt x="344" y="417"/>
                  </a:lnTo>
                  <a:lnTo>
                    <a:pt x="398" y="429"/>
                  </a:lnTo>
                  <a:lnTo>
                    <a:pt x="458" y="440"/>
                  </a:lnTo>
                  <a:lnTo>
                    <a:pt x="523" y="449"/>
                  </a:lnTo>
                  <a:lnTo>
                    <a:pt x="595" y="458"/>
                  </a:lnTo>
                  <a:lnTo>
                    <a:pt x="672" y="465"/>
                  </a:lnTo>
                  <a:lnTo>
                    <a:pt x="757" y="472"/>
                  </a:lnTo>
                  <a:lnTo>
                    <a:pt x="848" y="476"/>
                  </a:lnTo>
                  <a:lnTo>
                    <a:pt x="946" y="480"/>
                  </a:lnTo>
                  <a:lnTo>
                    <a:pt x="1051" y="481"/>
                  </a:lnTo>
                  <a:lnTo>
                    <a:pt x="1164" y="481"/>
                  </a:lnTo>
                  <a:lnTo>
                    <a:pt x="1285" y="479"/>
                  </a:lnTo>
                  <a:lnTo>
                    <a:pt x="1413" y="475"/>
                  </a:lnTo>
                  <a:lnTo>
                    <a:pt x="1614" y="469"/>
                  </a:lnTo>
                  <a:lnTo>
                    <a:pt x="1798" y="462"/>
                  </a:lnTo>
                  <a:lnTo>
                    <a:pt x="1963" y="456"/>
                  </a:lnTo>
                  <a:lnTo>
                    <a:pt x="2111" y="449"/>
                  </a:lnTo>
                  <a:lnTo>
                    <a:pt x="2179" y="445"/>
                  </a:lnTo>
                  <a:lnTo>
                    <a:pt x="2244" y="441"/>
                  </a:lnTo>
                  <a:lnTo>
                    <a:pt x="2304" y="436"/>
                  </a:lnTo>
                  <a:lnTo>
                    <a:pt x="2362" y="430"/>
                  </a:lnTo>
                  <a:lnTo>
                    <a:pt x="2415" y="425"/>
                  </a:lnTo>
                  <a:lnTo>
                    <a:pt x="2464" y="417"/>
                  </a:lnTo>
                  <a:lnTo>
                    <a:pt x="2511" y="410"/>
                  </a:lnTo>
                  <a:lnTo>
                    <a:pt x="2554" y="401"/>
                  </a:lnTo>
                  <a:lnTo>
                    <a:pt x="2594" y="391"/>
                  </a:lnTo>
                  <a:lnTo>
                    <a:pt x="2631" y="380"/>
                  </a:lnTo>
                  <a:lnTo>
                    <a:pt x="2665" y="368"/>
                  </a:lnTo>
                  <a:lnTo>
                    <a:pt x="2695" y="354"/>
                  </a:lnTo>
                  <a:lnTo>
                    <a:pt x="2723" y="339"/>
                  </a:lnTo>
                  <a:lnTo>
                    <a:pt x="2748" y="322"/>
                  </a:lnTo>
                  <a:lnTo>
                    <a:pt x="2772" y="303"/>
                  </a:lnTo>
                  <a:lnTo>
                    <a:pt x="2792" y="284"/>
                  </a:lnTo>
                  <a:lnTo>
                    <a:pt x="2810" y="262"/>
                  </a:lnTo>
                  <a:lnTo>
                    <a:pt x="2826" y="238"/>
                  </a:lnTo>
                  <a:lnTo>
                    <a:pt x="2839" y="212"/>
                  </a:lnTo>
                  <a:lnTo>
                    <a:pt x="2850" y="184"/>
                  </a:lnTo>
                  <a:lnTo>
                    <a:pt x="2860" y="154"/>
                  </a:lnTo>
                  <a:lnTo>
                    <a:pt x="2867" y="122"/>
                  </a:lnTo>
                  <a:lnTo>
                    <a:pt x="2872" y="87"/>
                  </a:lnTo>
                  <a:lnTo>
                    <a:pt x="2876" y="49"/>
                  </a:lnTo>
                  <a:lnTo>
                    <a:pt x="2700" y="82"/>
                  </a:lnTo>
                  <a:lnTo>
                    <a:pt x="2529" y="111"/>
                  </a:lnTo>
                  <a:lnTo>
                    <a:pt x="2366" y="137"/>
                  </a:lnTo>
                  <a:lnTo>
                    <a:pt x="2209" y="159"/>
                  </a:lnTo>
                  <a:lnTo>
                    <a:pt x="2060" y="178"/>
                  </a:lnTo>
                  <a:lnTo>
                    <a:pt x="1915" y="193"/>
                  </a:lnTo>
                  <a:lnTo>
                    <a:pt x="1778" y="206"/>
                  </a:lnTo>
                  <a:lnTo>
                    <a:pt x="1646" y="215"/>
                  </a:lnTo>
                  <a:lnTo>
                    <a:pt x="1521" y="223"/>
                  </a:lnTo>
                  <a:lnTo>
                    <a:pt x="1401" y="227"/>
                  </a:lnTo>
                  <a:lnTo>
                    <a:pt x="1288" y="229"/>
                  </a:lnTo>
                  <a:lnTo>
                    <a:pt x="1180" y="229"/>
                  </a:lnTo>
                  <a:lnTo>
                    <a:pt x="1077" y="227"/>
                  </a:lnTo>
                  <a:lnTo>
                    <a:pt x="980" y="224"/>
                  </a:lnTo>
                  <a:lnTo>
                    <a:pt x="887" y="218"/>
                  </a:lnTo>
                  <a:lnTo>
                    <a:pt x="802" y="211"/>
                  </a:lnTo>
                  <a:lnTo>
                    <a:pt x="719" y="201"/>
                  </a:lnTo>
                  <a:lnTo>
                    <a:pt x="643" y="192"/>
                  </a:lnTo>
                  <a:lnTo>
                    <a:pt x="570" y="181"/>
                  </a:lnTo>
                  <a:lnTo>
                    <a:pt x="503" y="168"/>
                  </a:lnTo>
                  <a:lnTo>
                    <a:pt x="440" y="155"/>
                  </a:lnTo>
                  <a:lnTo>
                    <a:pt x="382" y="141"/>
                  </a:lnTo>
                  <a:lnTo>
                    <a:pt x="327" y="127"/>
                  </a:lnTo>
                  <a:lnTo>
                    <a:pt x="277" y="112"/>
                  </a:lnTo>
                  <a:lnTo>
                    <a:pt x="231" y="97"/>
                  </a:lnTo>
                  <a:lnTo>
                    <a:pt x="189" y="82"/>
                  </a:lnTo>
                  <a:lnTo>
                    <a:pt x="151" y="67"/>
                  </a:lnTo>
                  <a:lnTo>
                    <a:pt x="116" y="53"/>
                  </a:lnTo>
                  <a:lnTo>
                    <a:pt x="85" y="38"/>
                  </a:lnTo>
                  <a:lnTo>
                    <a:pt x="58" y="24"/>
                  </a:lnTo>
                  <a:lnTo>
                    <a:pt x="33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7B1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8"/>
            <p:cNvSpPr>
              <a:spLocks/>
            </p:cNvSpPr>
            <p:nvPr/>
          </p:nvSpPr>
          <p:spPr bwMode="auto">
            <a:xfrm>
              <a:off x="4056" y="2823"/>
              <a:ext cx="470" cy="369"/>
            </a:xfrm>
            <a:custGeom>
              <a:avLst/>
              <a:gdLst>
                <a:gd name="T0" fmla="*/ 0 w 4225"/>
                <a:gd name="T1" fmla="*/ 0 h 5164"/>
                <a:gd name="T2" fmla="*/ 0 w 4225"/>
                <a:gd name="T3" fmla="*/ 0 h 5164"/>
                <a:gd name="T4" fmla="*/ 0 w 4225"/>
                <a:gd name="T5" fmla="*/ 0 h 5164"/>
                <a:gd name="T6" fmla="*/ 0 w 4225"/>
                <a:gd name="T7" fmla="*/ 0 h 5164"/>
                <a:gd name="T8" fmla="*/ 0 w 4225"/>
                <a:gd name="T9" fmla="*/ 0 h 5164"/>
                <a:gd name="T10" fmla="*/ 0 w 4225"/>
                <a:gd name="T11" fmla="*/ 0 h 5164"/>
                <a:gd name="T12" fmla="*/ 0 w 4225"/>
                <a:gd name="T13" fmla="*/ 0 h 5164"/>
                <a:gd name="T14" fmla="*/ 0 w 4225"/>
                <a:gd name="T15" fmla="*/ 0 h 5164"/>
                <a:gd name="T16" fmla="*/ 0 w 4225"/>
                <a:gd name="T17" fmla="*/ 0 h 5164"/>
                <a:gd name="T18" fmla="*/ 0 w 4225"/>
                <a:gd name="T19" fmla="*/ 0 h 5164"/>
                <a:gd name="T20" fmla="*/ 0 w 4225"/>
                <a:gd name="T21" fmla="*/ 0 h 5164"/>
                <a:gd name="T22" fmla="*/ 0 w 4225"/>
                <a:gd name="T23" fmla="*/ 0 h 5164"/>
                <a:gd name="T24" fmla="*/ 0 w 4225"/>
                <a:gd name="T25" fmla="*/ 0 h 5164"/>
                <a:gd name="T26" fmla="*/ 0 w 4225"/>
                <a:gd name="T27" fmla="*/ 0 h 5164"/>
                <a:gd name="T28" fmla="*/ 0 w 4225"/>
                <a:gd name="T29" fmla="*/ 0 h 5164"/>
                <a:gd name="T30" fmla="*/ 0 w 4225"/>
                <a:gd name="T31" fmla="*/ 0 h 5164"/>
                <a:gd name="T32" fmla="*/ 0 w 4225"/>
                <a:gd name="T33" fmla="*/ 0 h 5164"/>
                <a:gd name="T34" fmla="*/ 0 w 4225"/>
                <a:gd name="T35" fmla="*/ 0 h 5164"/>
                <a:gd name="T36" fmla="*/ 0 w 4225"/>
                <a:gd name="T37" fmla="*/ 0 h 5164"/>
                <a:gd name="T38" fmla="*/ 0 w 4225"/>
                <a:gd name="T39" fmla="*/ 0 h 5164"/>
                <a:gd name="T40" fmla="*/ 0 w 4225"/>
                <a:gd name="T41" fmla="*/ 0 h 5164"/>
                <a:gd name="T42" fmla="*/ 0 w 4225"/>
                <a:gd name="T43" fmla="*/ 0 h 5164"/>
                <a:gd name="T44" fmla="*/ 0 w 4225"/>
                <a:gd name="T45" fmla="*/ 0 h 5164"/>
                <a:gd name="T46" fmla="*/ 0 w 4225"/>
                <a:gd name="T47" fmla="*/ 0 h 5164"/>
                <a:gd name="T48" fmla="*/ 0 w 4225"/>
                <a:gd name="T49" fmla="*/ 0 h 5164"/>
                <a:gd name="T50" fmla="*/ 0 w 4225"/>
                <a:gd name="T51" fmla="*/ 0 h 5164"/>
                <a:gd name="T52" fmla="*/ 0 w 4225"/>
                <a:gd name="T53" fmla="*/ 0 h 5164"/>
                <a:gd name="T54" fmla="*/ 0 w 4225"/>
                <a:gd name="T55" fmla="*/ 0 h 5164"/>
                <a:gd name="T56" fmla="*/ 0 w 4225"/>
                <a:gd name="T57" fmla="*/ 0 h 5164"/>
                <a:gd name="T58" fmla="*/ 0 w 4225"/>
                <a:gd name="T59" fmla="*/ 0 h 5164"/>
                <a:gd name="T60" fmla="*/ 0 w 4225"/>
                <a:gd name="T61" fmla="*/ 0 h 5164"/>
                <a:gd name="T62" fmla="*/ 0 w 4225"/>
                <a:gd name="T63" fmla="*/ 0 h 5164"/>
                <a:gd name="T64" fmla="*/ 0 w 4225"/>
                <a:gd name="T65" fmla="*/ 0 h 5164"/>
                <a:gd name="T66" fmla="*/ 0 w 4225"/>
                <a:gd name="T67" fmla="*/ 0 h 5164"/>
                <a:gd name="T68" fmla="*/ 0 w 4225"/>
                <a:gd name="T69" fmla="*/ 0 h 5164"/>
                <a:gd name="T70" fmla="*/ 0 w 4225"/>
                <a:gd name="T71" fmla="*/ 0 h 5164"/>
                <a:gd name="T72" fmla="*/ 0 w 4225"/>
                <a:gd name="T73" fmla="*/ 0 h 5164"/>
                <a:gd name="T74" fmla="*/ 0 w 4225"/>
                <a:gd name="T75" fmla="*/ 0 h 5164"/>
                <a:gd name="T76" fmla="*/ 0 w 4225"/>
                <a:gd name="T77" fmla="*/ 0 h 5164"/>
                <a:gd name="T78" fmla="*/ 0 w 4225"/>
                <a:gd name="T79" fmla="*/ 0 h 5164"/>
                <a:gd name="T80" fmla="*/ 0 w 4225"/>
                <a:gd name="T81" fmla="*/ 0 h 5164"/>
                <a:gd name="T82" fmla="*/ 0 w 4225"/>
                <a:gd name="T83" fmla="*/ 0 h 5164"/>
                <a:gd name="T84" fmla="*/ 0 w 4225"/>
                <a:gd name="T85" fmla="*/ 0 h 5164"/>
                <a:gd name="T86" fmla="*/ 0 w 4225"/>
                <a:gd name="T87" fmla="*/ 0 h 5164"/>
                <a:gd name="T88" fmla="*/ 0 w 4225"/>
                <a:gd name="T89" fmla="*/ 0 h 5164"/>
                <a:gd name="T90" fmla="*/ 0 w 4225"/>
                <a:gd name="T91" fmla="*/ 0 h 5164"/>
                <a:gd name="T92" fmla="*/ 0 w 4225"/>
                <a:gd name="T93" fmla="*/ 0 h 5164"/>
                <a:gd name="T94" fmla="*/ 0 w 4225"/>
                <a:gd name="T95" fmla="*/ 0 h 5164"/>
                <a:gd name="T96" fmla="*/ 0 w 4225"/>
                <a:gd name="T97" fmla="*/ 0 h 5164"/>
                <a:gd name="T98" fmla="*/ 0 w 4225"/>
                <a:gd name="T99" fmla="*/ 0 h 5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25"/>
                <a:gd name="T151" fmla="*/ 0 h 5164"/>
                <a:gd name="T152" fmla="*/ 4225 w 4225"/>
                <a:gd name="T153" fmla="*/ 5164 h 51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25" h="5164">
                  <a:moveTo>
                    <a:pt x="1251" y="0"/>
                  </a:moveTo>
                  <a:lnTo>
                    <a:pt x="1253" y="11"/>
                  </a:lnTo>
                  <a:lnTo>
                    <a:pt x="1259" y="45"/>
                  </a:lnTo>
                  <a:lnTo>
                    <a:pt x="1262" y="68"/>
                  </a:lnTo>
                  <a:lnTo>
                    <a:pt x="1265" y="97"/>
                  </a:lnTo>
                  <a:lnTo>
                    <a:pt x="1268" y="130"/>
                  </a:lnTo>
                  <a:lnTo>
                    <a:pt x="1270" y="168"/>
                  </a:lnTo>
                  <a:lnTo>
                    <a:pt x="1271" y="209"/>
                  </a:lnTo>
                  <a:lnTo>
                    <a:pt x="1272" y="253"/>
                  </a:lnTo>
                  <a:lnTo>
                    <a:pt x="1271" y="301"/>
                  </a:lnTo>
                  <a:lnTo>
                    <a:pt x="1269" y="351"/>
                  </a:lnTo>
                  <a:lnTo>
                    <a:pt x="1264" y="405"/>
                  </a:lnTo>
                  <a:lnTo>
                    <a:pt x="1258" y="461"/>
                  </a:lnTo>
                  <a:lnTo>
                    <a:pt x="1253" y="490"/>
                  </a:lnTo>
                  <a:lnTo>
                    <a:pt x="1249" y="520"/>
                  </a:lnTo>
                  <a:lnTo>
                    <a:pt x="1243" y="549"/>
                  </a:lnTo>
                  <a:lnTo>
                    <a:pt x="1237" y="580"/>
                  </a:lnTo>
                  <a:lnTo>
                    <a:pt x="1219" y="656"/>
                  </a:lnTo>
                  <a:lnTo>
                    <a:pt x="1193" y="762"/>
                  </a:lnTo>
                  <a:lnTo>
                    <a:pt x="1158" y="893"/>
                  </a:lnTo>
                  <a:lnTo>
                    <a:pt x="1116" y="1047"/>
                  </a:lnTo>
                  <a:lnTo>
                    <a:pt x="1065" y="1218"/>
                  </a:lnTo>
                  <a:lnTo>
                    <a:pt x="1009" y="1406"/>
                  </a:lnTo>
                  <a:lnTo>
                    <a:pt x="979" y="1504"/>
                  </a:lnTo>
                  <a:lnTo>
                    <a:pt x="947" y="1604"/>
                  </a:lnTo>
                  <a:lnTo>
                    <a:pt x="913" y="1707"/>
                  </a:lnTo>
                  <a:lnTo>
                    <a:pt x="879" y="1811"/>
                  </a:lnTo>
                  <a:lnTo>
                    <a:pt x="843" y="1918"/>
                  </a:lnTo>
                  <a:lnTo>
                    <a:pt x="806" y="2024"/>
                  </a:lnTo>
                  <a:lnTo>
                    <a:pt x="769" y="2131"/>
                  </a:lnTo>
                  <a:lnTo>
                    <a:pt x="730" y="2237"/>
                  </a:lnTo>
                  <a:lnTo>
                    <a:pt x="691" y="2344"/>
                  </a:lnTo>
                  <a:lnTo>
                    <a:pt x="650" y="2449"/>
                  </a:lnTo>
                  <a:lnTo>
                    <a:pt x="609" y="2553"/>
                  </a:lnTo>
                  <a:lnTo>
                    <a:pt x="567" y="2654"/>
                  </a:lnTo>
                  <a:lnTo>
                    <a:pt x="524" y="2753"/>
                  </a:lnTo>
                  <a:lnTo>
                    <a:pt x="482" y="2851"/>
                  </a:lnTo>
                  <a:lnTo>
                    <a:pt x="438" y="2944"/>
                  </a:lnTo>
                  <a:lnTo>
                    <a:pt x="395" y="3034"/>
                  </a:lnTo>
                  <a:lnTo>
                    <a:pt x="350" y="3121"/>
                  </a:lnTo>
                  <a:lnTo>
                    <a:pt x="306" y="3203"/>
                  </a:lnTo>
                  <a:lnTo>
                    <a:pt x="261" y="3280"/>
                  </a:lnTo>
                  <a:lnTo>
                    <a:pt x="217" y="3352"/>
                  </a:lnTo>
                  <a:lnTo>
                    <a:pt x="176" y="3419"/>
                  </a:lnTo>
                  <a:lnTo>
                    <a:pt x="138" y="3484"/>
                  </a:lnTo>
                  <a:lnTo>
                    <a:pt x="106" y="3545"/>
                  </a:lnTo>
                  <a:lnTo>
                    <a:pt x="78" y="3604"/>
                  </a:lnTo>
                  <a:lnTo>
                    <a:pt x="55" y="3661"/>
                  </a:lnTo>
                  <a:lnTo>
                    <a:pt x="36" y="3715"/>
                  </a:lnTo>
                  <a:lnTo>
                    <a:pt x="21" y="3766"/>
                  </a:lnTo>
                  <a:lnTo>
                    <a:pt x="10" y="3814"/>
                  </a:lnTo>
                  <a:lnTo>
                    <a:pt x="3" y="3861"/>
                  </a:lnTo>
                  <a:lnTo>
                    <a:pt x="0" y="3907"/>
                  </a:lnTo>
                  <a:lnTo>
                    <a:pt x="1" y="3948"/>
                  </a:lnTo>
                  <a:lnTo>
                    <a:pt x="4" y="3990"/>
                  </a:lnTo>
                  <a:lnTo>
                    <a:pt x="11" y="4029"/>
                  </a:lnTo>
                  <a:lnTo>
                    <a:pt x="21" y="4066"/>
                  </a:lnTo>
                  <a:lnTo>
                    <a:pt x="33" y="4102"/>
                  </a:lnTo>
                  <a:lnTo>
                    <a:pt x="49" y="4137"/>
                  </a:lnTo>
                  <a:lnTo>
                    <a:pt x="67" y="4170"/>
                  </a:lnTo>
                  <a:lnTo>
                    <a:pt x="89" y="4202"/>
                  </a:lnTo>
                  <a:lnTo>
                    <a:pt x="112" y="4233"/>
                  </a:lnTo>
                  <a:lnTo>
                    <a:pt x="136" y="4263"/>
                  </a:lnTo>
                  <a:lnTo>
                    <a:pt x="164" y="4292"/>
                  </a:lnTo>
                  <a:lnTo>
                    <a:pt x="194" y="4320"/>
                  </a:lnTo>
                  <a:lnTo>
                    <a:pt x="224" y="4347"/>
                  </a:lnTo>
                  <a:lnTo>
                    <a:pt x="256" y="4374"/>
                  </a:lnTo>
                  <a:lnTo>
                    <a:pt x="290" y="4401"/>
                  </a:lnTo>
                  <a:lnTo>
                    <a:pt x="325" y="4427"/>
                  </a:lnTo>
                  <a:lnTo>
                    <a:pt x="361" y="4453"/>
                  </a:lnTo>
                  <a:lnTo>
                    <a:pt x="398" y="4478"/>
                  </a:lnTo>
                  <a:lnTo>
                    <a:pt x="474" y="4530"/>
                  </a:lnTo>
                  <a:lnTo>
                    <a:pt x="553" y="4582"/>
                  </a:lnTo>
                  <a:lnTo>
                    <a:pt x="592" y="4608"/>
                  </a:lnTo>
                  <a:lnTo>
                    <a:pt x="633" y="4632"/>
                  </a:lnTo>
                  <a:lnTo>
                    <a:pt x="676" y="4653"/>
                  </a:lnTo>
                  <a:lnTo>
                    <a:pt x="718" y="4672"/>
                  </a:lnTo>
                  <a:lnTo>
                    <a:pt x="763" y="4691"/>
                  </a:lnTo>
                  <a:lnTo>
                    <a:pt x="807" y="4707"/>
                  </a:lnTo>
                  <a:lnTo>
                    <a:pt x="852" y="4721"/>
                  </a:lnTo>
                  <a:lnTo>
                    <a:pt x="898" y="4734"/>
                  </a:lnTo>
                  <a:lnTo>
                    <a:pt x="944" y="4744"/>
                  </a:lnTo>
                  <a:lnTo>
                    <a:pt x="991" y="4754"/>
                  </a:lnTo>
                  <a:lnTo>
                    <a:pt x="1037" y="4763"/>
                  </a:lnTo>
                  <a:lnTo>
                    <a:pt x="1085" y="4769"/>
                  </a:lnTo>
                  <a:lnTo>
                    <a:pt x="1131" y="4774"/>
                  </a:lnTo>
                  <a:lnTo>
                    <a:pt x="1178" y="4779"/>
                  </a:lnTo>
                  <a:lnTo>
                    <a:pt x="1226" y="4782"/>
                  </a:lnTo>
                  <a:lnTo>
                    <a:pt x="1272" y="4784"/>
                  </a:lnTo>
                  <a:lnTo>
                    <a:pt x="1318" y="4785"/>
                  </a:lnTo>
                  <a:lnTo>
                    <a:pt x="1365" y="4784"/>
                  </a:lnTo>
                  <a:lnTo>
                    <a:pt x="1409" y="4783"/>
                  </a:lnTo>
                  <a:lnTo>
                    <a:pt x="1455" y="4781"/>
                  </a:lnTo>
                  <a:lnTo>
                    <a:pt x="1498" y="4779"/>
                  </a:lnTo>
                  <a:lnTo>
                    <a:pt x="1542" y="4774"/>
                  </a:lnTo>
                  <a:lnTo>
                    <a:pt x="1584" y="4770"/>
                  </a:lnTo>
                  <a:lnTo>
                    <a:pt x="1625" y="4766"/>
                  </a:lnTo>
                  <a:lnTo>
                    <a:pt x="1666" y="4759"/>
                  </a:lnTo>
                  <a:lnTo>
                    <a:pt x="1705" y="4754"/>
                  </a:lnTo>
                  <a:lnTo>
                    <a:pt x="1742" y="4748"/>
                  </a:lnTo>
                  <a:lnTo>
                    <a:pt x="1779" y="4740"/>
                  </a:lnTo>
                  <a:lnTo>
                    <a:pt x="1813" y="4733"/>
                  </a:lnTo>
                  <a:lnTo>
                    <a:pt x="1847" y="4725"/>
                  </a:lnTo>
                  <a:lnTo>
                    <a:pt x="1878" y="4718"/>
                  </a:lnTo>
                  <a:lnTo>
                    <a:pt x="1908" y="4710"/>
                  </a:lnTo>
                  <a:lnTo>
                    <a:pt x="1907" y="4715"/>
                  </a:lnTo>
                  <a:lnTo>
                    <a:pt x="1907" y="4733"/>
                  </a:lnTo>
                  <a:lnTo>
                    <a:pt x="1907" y="4745"/>
                  </a:lnTo>
                  <a:lnTo>
                    <a:pt x="1909" y="4759"/>
                  </a:lnTo>
                  <a:lnTo>
                    <a:pt x="1912" y="4777"/>
                  </a:lnTo>
                  <a:lnTo>
                    <a:pt x="1916" y="4794"/>
                  </a:lnTo>
                  <a:lnTo>
                    <a:pt x="1921" y="4813"/>
                  </a:lnTo>
                  <a:lnTo>
                    <a:pt x="1927" y="4834"/>
                  </a:lnTo>
                  <a:lnTo>
                    <a:pt x="1937" y="4856"/>
                  </a:lnTo>
                  <a:lnTo>
                    <a:pt x="1949" y="4878"/>
                  </a:lnTo>
                  <a:lnTo>
                    <a:pt x="1962" y="4901"/>
                  </a:lnTo>
                  <a:lnTo>
                    <a:pt x="1978" y="4925"/>
                  </a:lnTo>
                  <a:lnTo>
                    <a:pt x="1998" y="4948"/>
                  </a:lnTo>
                  <a:lnTo>
                    <a:pt x="2022" y="4971"/>
                  </a:lnTo>
                  <a:lnTo>
                    <a:pt x="2047" y="4994"/>
                  </a:lnTo>
                  <a:lnTo>
                    <a:pt x="2078" y="5017"/>
                  </a:lnTo>
                  <a:lnTo>
                    <a:pt x="2112" y="5038"/>
                  </a:lnTo>
                  <a:lnTo>
                    <a:pt x="2150" y="5059"/>
                  </a:lnTo>
                  <a:lnTo>
                    <a:pt x="2192" y="5079"/>
                  </a:lnTo>
                  <a:lnTo>
                    <a:pt x="2240" y="5096"/>
                  </a:lnTo>
                  <a:lnTo>
                    <a:pt x="2292" y="5113"/>
                  </a:lnTo>
                  <a:lnTo>
                    <a:pt x="2350" y="5127"/>
                  </a:lnTo>
                  <a:lnTo>
                    <a:pt x="2413" y="5140"/>
                  </a:lnTo>
                  <a:lnTo>
                    <a:pt x="2482" y="5150"/>
                  </a:lnTo>
                  <a:lnTo>
                    <a:pt x="2556" y="5157"/>
                  </a:lnTo>
                  <a:lnTo>
                    <a:pt x="2636" y="5162"/>
                  </a:lnTo>
                  <a:lnTo>
                    <a:pt x="2723" y="5164"/>
                  </a:lnTo>
                  <a:lnTo>
                    <a:pt x="2818" y="5162"/>
                  </a:lnTo>
                  <a:lnTo>
                    <a:pt x="2918" y="5157"/>
                  </a:lnTo>
                  <a:lnTo>
                    <a:pt x="3025" y="5148"/>
                  </a:lnTo>
                  <a:lnTo>
                    <a:pt x="3135" y="5136"/>
                  </a:lnTo>
                  <a:lnTo>
                    <a:pt x="3236" y="5120"/>
                  </a:lnTo>
                  <a:lnTo>
                    <a:pt x="3333" y="5102"/>
                  </a:lnTo>
                  <a:lnTo>
                    <a:pt x="3423" y="5080"/>
                  </a:lnTo>
                  <a:lnTo>
                    <a:pt x="3508" y="5055"/>
                  </a:lnTo>
                  <a:lnTo>
                    <a:pt x="3587" y="5029"/>
                  </a:lnTo>
                  <a:lnTo>
                    <a:pt x="3660" y="4999"/>
                  </a:lnTo>
                  <a:lnTo>
                    <a:pt x="3729" y="4966"/>
                  </a:lnTo>
                  <a:lnTo>
                    <a:pt x="3793" y="4932"/>
                  </a:lnTo>
                  <a:lnTo>
                    <a:pt x="3851" y="4895"/>
                  </a:lnTo>
                  <a:lnTo>
                    <a:pt x="3905" y="4856"/>
                  </a:lnTo>
                  <a:lnTo>
                    <a:pt x="3954" y="4815"/>
                  </a:lnTo>
                  <a:lnTo>
                    <a:pt x="3998" y="4773"/>
                  </a:lnTo>
                  <a:lnTo>
                    <a:pt x="4039" y="4729"/>
                  </a:lnTo>
                  <a:lnTo>
                    <a:pt x="4074" y="4684"/>
                  </a:lnTo>
                  <a:lnTo>
                    <a:pt x="4105" y="4637"/>
                  </a:lnTo>
                  <a:lnTo>
                    <a:pt x="4133" y="4589"/>
                  </a:lnTo>
                  <a:lnTo>
                    <a:pt x="4156" y="4541"/>
                  </a:lnTo>
                  <a:lnTo>
                    <a:pt x="4176" y="4490"/>
                  </a:lnTo>
                  <a:lnTo>
                    <a:pt x="4192" y="4440"/>
                  </a:lnTo>
                  <a:lnTo>
                    <a:pt x="4205" y="4388"/>
                  </a:lnTo>
                  <a:lnTo>
                    <a:pt x="4215" y="4336"/>
                  </a:lnTo>
                  <a:lnTo>
                    <a:pt x="4221" y="4284"/>
                  </a:lnTo>
                  <a:lnTo>
                    <a:pt x="4224" y="4232"/>
                  </a:lnTo>
                  <a:lnTo>
                    <a:pt x="4225" y="4179"/>
                  </a:lnTo>
                  <a:lnTo>
                    <a:pt x="4222" y="4125"/>
                  </a:lnTo>
                  <a:lnTo>
                    <a:pt x="4218" y="4074"/>
                  </a:lnTo>
                  <a:lnTo>
                    <a:pt x="4210" y="4021"/>
                  </a:lnTo>
                  <a:lnTo>
                    <a:pt x="4200" y="3970"/>
                  </a:lnTo>
                  <a:lnTo>
                    <a:pt x="4188" y="3918"/>
                  </a:lnTo>
                  <a:lnTo>
                    <a:pt x="4174" y="3868"/>
                  </a:lnTo>
                  <a:lnTo>
                    <a:pt x="4157" y="3819"/>
                  </a:lnTo>
                  <a:lnTo>
                    <a:pt x="4140" y="3766"/>
                  </a:lnTo>
                  <a:lnTo>
                    <a:pt x="4120" y="3706"/>
                  </a:lnTo>
                  <a:lnTo>
                    <a:pt x="4100" y="3639"/>
                  </a:lnTo>
                  <a:lnTo>
                    <a:pt x="4078" y="3566"/>
                  </a:lnTo>
                  <a:lnTo>
                    <a:pt x="4054" y="3487"/>
                  </a:lnTo>
                  <a:lnTo>
                    <a:pt x="4030" y="3402"/>
                  </a:lnTo>
                  <a:lnTo>
                    <a:pt x="4005" y="3313"/>
                  </a:lnTo>
                  <a:lnTo>
                    <a:pt x="3979" y="3219"/>
                  </a:lnTo>
                  <a:lnTo>
                    <a:pt x="3954" y="3121"/>
                  </a:lnTo>
                  <a:lnTo>
                    <a:pt x="3927" y="3019"/>
                  </a:lnTo>
                  <a:lnTo>
                    <a:pt x="3901" y="2914"/>
                  </a:lnTo>
                  <a:lnTo>
                    <a:pt x="3873" y="2806"/>
                  </a:lnTo>
                  <a:lnTo>
                    <a:pt x="3847" y="2695"/>
                  </a:lnTo>
                  <a:lnTo>
                    <a:pt x="3821" y="2584"/>
                  </a:lnTo>
                  <a:lnTo>
                    <a:pt x="3795" y="2470"/>
                  </a:lnTo>
                  <a:lnTo>
                    <a:pt x="3770" y="2354"/>
                  </a:lnTo>
                  <a:lnTo>
                    <a:pt x="3745" y="2239"/>
                  </a:lnTo>
                  <a:lnTo>
                    <a:pt x="3722" y="2124"/>
                  </a:lnTo>
                  <a:lnTo>
                    <a:pt x="3699" y="2008"/>
                  </a:lnTo>
                  <a:lnTo>
                    <a:pt x="3678" y="1893"/>
                  </a:lnTo>
                  <a:lnTo>
                    <a:pt x="3658" y="1778"/>
                  </a:lnTo>
                  <a:lnTo>
                    <a:pt x="3639" y="1667"/>
                  </a:lnTo>
                  <a:lnTo>
                    <a:pt x="3622" y="1556"/>
                  </a:lnTo>
                  <a:lnTo>
                    <a:pt x="3607" y="1448"/>
                  </a:lnTo>
                  <a:lnTo>
                    <a:pt x="3595" y="1343"/>
                  </a:lnTo>
                  <a:lnTo>
                    <a:pt x="3584" y="1241"/>
                  </a:lnTo>
                  <a:lnTo>
                    <a:pt x="3574" y="1142"/>
                  </a:lnTo>
                  <a:lnTo>
                    <a:pt x="3568" y="1048"/>
                  </a:lnTo>
                  <a:lnTo>
                    <a:pt x="3565" y="959"/>
                  </a:lnTo>
                  <a:lnTo>
                    <a:pt x="3564" y="874"/>
                  </a:lnTo>
                  <a:lnTo>
                    <a:pt x="3566" y="794"/>
                  </a:lnTo>
                  <a:lnTo>
                    <a:pt x="3571" y="720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2E5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9"/>
            <p:cNvSpPr>
              <a:spLocks/>
            </p:cNvSpPr>
            <p:nvPr/>
          </p:nvSpPr>
          <p:spPr bwMode="auto">
            <a:xfrm>
              <a:off x="4078" y="2823"/>
              <a:ext cx="129" cy="241"/>
            </a:xfrm>
            <a:custGeom>
              <a:avLst/>
              <a:gdLst>
                <a:gd name="T0" fmla="*/ 0 w 1155"/>
                <a:gd name="T1" fmla="*/ 0 h 3377"/>
                <a:gd name="T2" fmla="*/ 0 w 1155"/>
                <a:gd name="T3" fmla="*/ 0 h 3377"/>
                <a:gd name="T4" fmla="*/ 0 w 1155"/>
                <a:gd name="T5" fmla="*/ 0 h 3377"/>
                <a:gd name="T6" fmla="*/ 0 w 1155"/>
                <a:gd name="T7" fmla="*/ 0 h 3377"/>
                <a:gd name="T8" fmla="*/ 0 w 1155"/>
                <a:gd name="T9" fmla="*/ 0 h 3377"/>
                <a:gd name="T10" fmla="*/ 0 w 1155"/>
                <a:gd name="T11" fmla="*/ 0 h 3377"/>
                <a:gd name="T12" fmla="*/ 0 w 1155"/>
                <a:gd name="T13" fmla="*/ 0 h 3377"/>
                <a:gd name="T14" fmla="*/ 0 w 1155"/>
                <a:gd name="T15" fmla="*/ 0 h 3377"/>
                <a:gd name="T16" fmla="*/ 0 w 1155"/>
                <a:gd name="T17" fmla="*/ 0 h 3377"/>
                <a:gd name="T18" fmla="*/ 0 w 1155"/>
                <a:gd name="T19" fmla="*/ 0 h 3377"/>
                <a:gd name="T20" fmla="*/ 0 w 1155"/>
                <a:gd name="T21" fmla="*/ 0 h 3377"/>
                <a:gd name="T22" fmla="*/ 0 w 1155"/>
                <a:gd name="T23" fmla="*/ 0 h 3377"/>
                <a:gd name="T24" fmla="*/ 0 w 1155"/>
                <a:gd name="T25" fmla="*/ 0 h 3377"/>
                <a:gd name="T26" fmla="*/ 0 w 1155"/>
                <a:gd name="T27" fmla="*/ 0 h 3377"/>
                <a:gd name="T28" fmla="*/ 0 w 1155"/>
                <a:gd name="T29" fmla="*/ 0 h 3377"/>
                <a:gd name="T30" fmla="*/ 0 w 1155"/>
                <a:gd name="T31" fmla="*/ 0 h 3377"/>
                <a:gd name="T32" fmla="*/ 0 w 1155"/>
                <a:gd name="T33" fmla="*/ 0 h 3377"/>
                <a:gd name="T34" fmla="*/ 0 w 1155"/>
                <a:gd name="T35" fmla="*/ 0 h 3377"/>
                <a:gd name="T36" fmla="*/ 0 w 1155"/>
                <a:gd name="T37" fmla="*/ 0 h 3377"/>
                <a:gd name="T38" fmla="*/ 0 w 1155"/>
                <a:gd name="T39" fmla="*/ 0 h 3377"/>
                <a:gd name="T40" fmla="*/ 0 w 1155"/>
                <a:gd name="T41" fmla="*/ 0 h 3377"/>
                <a:gd name="T42" fmla="*/ 0 w 1155"/>
                <a:gd name="T43" fmla="*/ 0 h 3377"/>
                <a:gd name="T44" fmla="*/ 0 w 1155"/>
                <a:gd name="T45" fmla="*/ 0 h 3377"/>
                <a:gd name="T46" fmla="*/ 0 w 1155"/>
                <a:gd name="T47" fmla="*/ 0 h 3377"/>
                <a:gd name="T48" fmla="*/ 0 w 1155"/>
                <a:gd name="T49" fmla="*/ 0 h 3377"/>
                <a:gd name="T50" fmla="*/ 0 w 1155"/>
                <a:gd name="T51" fmla="*/ 0 h 3377"/>
                <a:gd name="T52" fmla="*/ 0 w 1155"/>
                <a:gd name="T53" fmla="*/ 0 h 3377"/>
                <a:gd name="T54" fmla="*/ 0 w 1155"/>
                <a:gd name="T55" fmla="*/ 0 h 3377"/>
                <a:gd name="T56" fmla="*/ 0 w 1155"/>
                <a:gd name="T57" fmla="*/ 0 h 3377"/>
                <a:gd name="T58" fmla="*/ 0 w 1155"/>
                <a:gd name="T59" fmla="*/ 0 h 3377"/>
                <a:gd name="T60" fmla="*/ 0 w 1155"/>
                <a:gd name="T61" fmla="*/ 0 h 3377"/>
                <a:gd name="T62" fmla="*/ 0 w 1155"/>
                <a:gd name="T63" fmla="*/ 0 h 3377"/>
                <a:gd name="T64" fmla="*/ 0 w 1155"/>
                <a:gd name="T65" fmla="*/ 0 h 3377"/>
                <a:gd name="T66" fmla="*/ 0 w 1155"/>
                <a:gd name="T67" fmla="*/ 0 h 3377"/>
                <a:gd name="T68" fmla="*/ 0 w 1155"/>
                <a:gd name="T69" fmla="*/ 0 h 3377"/>
                <a:gd name="T70" fmla="*/ 0 w 1155"/>
                <a:gd name="T71" fmla="*/ 0 h 3377"/>
                <a:gd name="T72" fmla="*/ 0 w 1155"/>
                <a:gd name="T73" fmla="*/ 0 h 3377"/>
                <a:gd name="T74" fmla="*/ 0 w 1155"/>
                <a:gd name="T75" fmla="*/ 0 h 3377"/>
                <a:gd name="T76" fmla="*/ 0 w 1155"/>
                <a:gd name="T77" fmla="*/ 0 h 3377"/>
                <a:gd name="T78" fmla="*/ 0 w 1155"/>
                <a:gd name="T79" fmla="*/ 0 h 3377"/>
                <a:gd name="T80" fmla="*/ 0 w 1155"/>
                <a:gd name="T81" fmla="*/ 0 h 3377"/>
                <a:gd name="T82" fmla="*/ 0 w 1155"/>
                <a:gd name="T83" fmla="*/ 0 h 3377"/>
                <a:gd name="T84" fmla="*/ 0 w 1155"/>
                <a:gd name="T85" fmla="*/ 0 h 3377"/>
                <a:gd name="T86" fmla="*/ 0 w 1155"/>
                <a:gd name="T87" fmla="*/ 0 h 3377"/>
                <a:gd name="T88" fmla="*/ 0 w 1155"/>
                <a:gd name="T89" fmla="*/ 0 h 3377"/>
                <a:gd name="T90" fmla="*/ 0 w 1155"/>
                <a:gd name="T91" fmla="*/ 0 h 3377"/>
                <a:gd name="T92" fmla="*/ 0 w 1155"/>
                <a:gd name="T93" fmla="*/ 0 h 3377"/>
                <a:gd name="T94" fmla="*/ 0 w 1155"/>
                <a:gd name="T95" fmla="*/ 0 h 3377"/>
                <a:gd name="T96" fmla="*/ 0 w 1155"/>
                <a:gd name="T97" fmla="*/ 0 h 3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5"/>
                <a:gd name="T148" fmla="*/ 0 h 3377"/>
                <a:gd name="T149" fmla="*/ 1155 w 1155"/>
                <a:gd name="T150" fmla="*/ 3377 h 33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5" h="3377">
                  <a:moveTo>
                    <a:pt x="1038" y="1269"/>
                  </a:moveTo>
                  <a:lnTo>
                    <a:pt x="1059" y="1206"/>
                  </a:lnTo>
                  <a:lnTo>
                    <a:pt x="1077" y="1143"/>
                  </a:lnTo>
                  <a:lnTo>
                    <a:pt x="1093" y="1082"/>
                  </a:lnTo>
                  <a:lnTo>
                    <a:pt x="1107" y="1022"/>
                  </a:lnTo>
                  <a:lnTo>
                    <a:pt x="1119" y="963"/>
                  </a:lnTo>
                  <a:lnTo>
                    <a:pt x="1129" y="905"/>
                  </a:lnTo>
                  <a:lnTo>
                    <a:pt x="1137" y="848"/>
                  </a:lnTo>
                  <a:lnTo>
                    <a:pt x="1143" y="794"/>
                  </a:lnTo>
                  <a:lnTo>
                    <a:pt x="1149" y="740"/>
                  </a:lnTo>
                  <a:lnTo>
                    <a:pt x="1152" y="686"/>
                  </a:lnTo>
                  <a:lnTo>
                    <a:pt x="1154" y="636"/>
                  </a:lnTo>
                  <a:lnTo>
                    <a:pt x="1155" y="587"/>
                  </a:lnTo>
                  <a:lnTo>
                    <a:pt x="1155" y="538"/>
                  </a:lnTo>
                  <a:lnTo>
                    <a:pt x="1154" y="492"/>
                  </a:lnTo>
                  <a:lnTo>
                    <a:pt x="1151" y="447"/>
                  </a:lnTo>
                  <a:lnTo>
                    <a:pt x="1148" y="404"/>
                  </a:lnTo>
                  <a:lnTo>
                    <a:pt x="1144" y="362"/>
                  </a:lnTo>
                  <a:lnTo>
                    <a:pt x="1139" y="324"/>
                  </a:lnTo>
                  <a:lnTo>
                    <a:pt x="1135" y="286"/>
                  </a:lnTo>
                  <a:lnTo>
                    <a:pt x="1129" y="251"/>
                  </a:lnTo>
                  <a:lnTo>
                    <a:pt x="1117" y="187"/>
                  </a:lnTo>
                  <a:lnTo>
                    <a:pt x="1105" y="130"/>
                  </a:lnTo>
                  <a:lnTo>
                    <a:pt x="1093" y="82"/>
                  </a:lnTo>
                  <a:lnTo>
                    <a:pt x="1082" y="45"/>
                  </a:lnTo>
                  <a:lnTo>
                    <a:pt x="1073" y="18"/>
                  </a:lnTo>
                  <a:lnTo>
                    <a:pt x="1068" y="1"/>
                  </a:lnTo>
                  <a:lnTo>
                    <a:pt x="1065" y="0"/>
                  </a:lnTo>
                  <a:lnTo>
                    <a:pt x="1058" y="22"/>
                  </a:lnTo>
                  <a:lnTo>
                    <a:pt x="1062" y="56"/>
                  </a:lnTo>
                  <a:lnTo>
                    <a:pt x="1067" y="102"/>
                  </a:lnTo>
                  <a:lnTo>
                    <a:pt x="1069" y="130"/>
                  </a:lnTo>
                  <a:lnTo>
                    <a:pt x="1071" y="160"/>
                  </a:lnTo>
                  <a:lnTo>
                    <a:pt x="1072" y="192"/>
                  </a:lnTo>
                  <a:lnTo>
                    <a:pt x="1073" y="227"/>
                  </a:lnTo>
                  <a:lnTo>
                    <a:pt x="1073" y="265"/>
                  </a:lnTo>
                  <a:lnTo>
                    <a:pt x="1072" y="303"/>
                  </a:lnTo>
                  <a:lnTo>
                    <a:pt x="1070" y="345"/>
                  </a:lnTo>
                  <a:lnTo>
                    <a:pt x="1067" y="388"/>
                  </a:lnTo>
                  <a:lnTo>
                    <a:pt x="1062" y="433"/>
                  </a:lnTo>
                  <a:lnTo>
                    <a:pt x="1055" y="479"/>
                  </a:lnTo>
                  <a:lnTo>
                    <a:pt x="1048" y="527"/>
                  </a:lnTo>
                  <a:lnTo>
                    <a:pt x="1038" y="576"/>
                  </a:lnTo>
                  <a:lnTo>
                    <a:pt x="1020" y="652"/>
                  </a:lnTo>
                  <a:lnTo>
                    <a:pt x="994" y="758"/>
                  </a:lnTo>
                  <a:lnTo>
                    <a:pt x="959" y="889"/>
                  </a:lnTo>
                  <a:lnTo>
                    <a:pt x="917" y="1043"/>
                  </a:lnTo>
                  <a:lnTo>
                    <a:pt x="866" y="1214"/>
                  </a:lnTo>
                  <a:lnTo>
                    <a:pt x="810" y="1402"/>
                  </a:lnTo>
                  <a:lnTo>
                    <a:pt x="780" y="1500"/>
                  </a:lnTo>
                  <a:lnTo>
                    <a:pt x="748" y="1600"/>
                  </a:lnTo>
                  <a:lnTo>
                    <a:pt x="714" y="1703"/>
                  </a:lnTo>
                  <a:lnTo>
                    <a:pt x="680" y="1807"/>
                  </a:lnTo>
                  <a:lnTo>
                    <a:pt x="644" y="1914"/>
                  </a:lnTo>
                  <a:lnTo>
                    <a:pt x="607" y="2020"/>
                  </a:lnTo>
                  <a:lnTo>
                    <a:pt x="570" y="2127"/>
                  </a:lnTo>
                  <a:lnTo>
                    <a:pt x="531" y="2233"/>
                  </a:lnTo>
                  <a:lnTo>
                    <a:pt x="492" y="2340"/>
                  </a:lnTo>
                  <a:lnTo>
                    <a:pt x="451" y="2445"/>
                  </a:lnTo>
                  <a:lnTo>
                    <a:pt x="410" y="2549"/>
                  </a:lnTo>
                  <a:lnTo>
                    <a:pt x="368" y="2650"/>
                  </a:lnTo>
                  <a:lnTo>
                    <a:pt x="325" y="2749"/>
                  </a:lnTo>
                  <a:lnTo>
                    <a:pt x="283" y="2847"/>
                  </a:lnTo>
                  <a:lnTo>
                    <a:pt x="239" y="2940"/>
                  </a:lnTo>
                  <a:lnTo>
                    <a:pt x="196" y="3030"/>
                  </a:lnTo>
                  <a:lnTo>
                    <a:pt x="151" y="3117"/>
                  </a:lnTo>
                  <a:lnTo>
                    <a:pt x="107" y="3199"/>
                  </a:lnTo>
                  <a:lnTo>
                    <a:pt x="62" y="3276"/>
                  </a:lnTo>
                  <a:lnTo>
                    <a:pt x="18" y="3348"/>
                  </a:lnTo>
                  <a:lnTo>
                    <a:pt x="8" y="3363"/>
                  </a:lnTo>
                  <a:lnTo>
                    <a:pt x="0" y="3377"/>
                  </a:lnTo>
                  <a:lnTo>
                    <a:pt x="69" y="3334"/>
                  </a:lnTo>
                  <a:lnTo>
                    <a:pt x="134" y="3288"/>
                  </a:lnTo>
                  <a:lnTo>
                    <a:pt x="196" y="3238"/>
                  </a:lnTo>
                  <a:lnTo>
                    <a:pt x="254" y="3187"/>
                  </a:lnTo>
                  <a:lnTo>
                    <a:pt x="308" y="3132"/>
                  </a:lnTo>
                  <a:lnTo>
                    <a:pt x="360" y="3075"/>
                  </a:lnTo>
                  <a:lnTo>
                    <a:pt x="408" y="3015"/>
                  </a:lnTo>
                  <a:lnTo>
                    <a:pt x="452" y="2954"/>
                  </a:lnTo>
                  <a:lnTo>
                    <a:pt x="495" y="2890"/>
                  </a:lnTo>
                  <a:lnTo>
                    <a:pt x="534" y="2824"/>
                  </a:lnTo>
                  <a:lnTo>
                    <a:pt x="570" y="2758"/>
                  </a:lnTo>
                  <a:lnTo>
                    <a:pt x="605" y="2689"/>
                  </a:lnTo>
                  <a:lnTo>
                    <a:pt x="637" y="2620"/>
                  </a:lnTo>
                  <a:lnTo>
                    <a:pt x="666" y="2548"/>
                  </a:lnTo>
                  <a:lnTo>
                    <a:pt x="694" y="2476"/>
                  </a:lnTo>
                  <a:lnTo>
                    <a:pt x="721" y="2403"/>
                  </a:lnTo>
                  <a:lnTo>
                    <a:pt x="746" y="2330"/>
                  </a:lnTo>
                  <a:lnTo>
                    <a:pt x="769" y="2256"/>
                  </a:lnTo>
                  <a:lnTo>
                    <a:pt x="792" y="2182"/>
                  </a:lnTo>
                  <a:lnTo>
                    <a:pt x="812" y="2108"/>
                  </a:lnTo>
                  <a:lnTo>
                    <a:pt x="851" y="1960"/>
                  </a:lnTo>
                  <a:lnTo>
                    <a:pt x="888" y="1813"/>
                  </a:lnTo>
                  <a:lnTo>
                    <a:pt x="924" y="1669"/>
                  </a:lnTo>
                  <a:lnTo>
                    <a:pt x="960" y="1530"/>
                  </a:lnTo>
                  <a:lnTo>
                    <a:pt x="979" y="1462"/>
                  </a:lnTo>
                  <a:lnTo>
                    <a:pt x="998" y="1396"/>
                  </a:lnTo>
                  <a:lnTo>
                    <a:pt x="1017" y="1331"/>
                  </a:lnTo>
                  <a:lnTo>
                    <a:pt x="1038" y="1269"/>
                  </a:lnTo>
                  <a:close/>
                </a:path>
              </a:pathLst>
            </a:custGeom>
            <a:solidFill>
              <a:srgbClr val="4A6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20"/>
            <p:cNvSpPr>
              <a:spLocks/>
            </p:cNvSpPr>
            <p:nvPr/>
          </p:nvSpPr>
          <p:spPr bwMode="auto">
            <a:xfrm>
              <a:off x="4195" y="2823"/>
              <a:ext cx="258" cy="93"/>
            </a:xfrm>
            <a:custGeom>
              <a:avLst/>
              <a:gdLst>
                <a:gd name="T0" fmla="*/ 0 w 2320"/>
                <a:gd name="T1" fmla="*/ 0 h 1302"/>
                <a:gd name="T2" fmla="*/ 0 w 2320"/>
                <a:gd name="T3" fmla="*/ 0 h 1302"/>
                <a:gd name="T4" fmla="*/ 0 w 2320"/>
                <a:gd name="T5" fmla="*/ 0 h 1302"/>
                <a:gd name="T6" fmla="*/ 0 w 2320"/>
                <a:gd name="T7" fmla="*/ 0 h 1302"/>
                <a:gd name="T8" fmla="*/ 0 w 2320"/>
                <a:gd name="T9" fmla="*/ 0 h 1302"/>
                <a:gd name="T10" fmla="*/ 0 w 2320"/>
                <a:gd name="T11" fmla="*/ 0 h 1302"/>
                <a:gd name="T12" fmla="*/ 0 w 2320"/>
                <a:gd name="T13" fmla="*/ 0 h 1302"/>
                <a:gd name="T14" fmla="*/ 0 w 2320"/>
                <a:gd name="T15" fmla="*/ 0 h 1302"/>
                <a:gd name="T16" fmla="*/ 0 w 2320"/>
                <a:gd name="T17" fmla="*/ 0 h 1302"/>
                <a:gd name="T18" fmla="*/ 0 w 2320"/>
                <a:gd name="T19" fmla="*/ 0 h 1302"/>
                <a:gd name="T20" fmla="*/ 0 w 2320"/>
                <a:gd name="T21" fmla="*/ 0 h 1302"/>
                <a:gd name="T22" fmla="*/ 0 w 2320"/>
                <a:gd name="T23" fmla="*/ 0 h 1302"/>
                <a:gd name="T24" fmla="*/ 0 w 2320"/>
                <a:gd name="T25" fmla="*/ 0 h 1302"/>
                <a:gd name="T26" fmla="*/ 0 w 2320"/>
                <a:gd name="T27" fmla="*/ 0 h 1302"/>
                <a:gd name="T28" fmla="*/ 0 w 2320"/>
                <a:gd name="T29" fmla="*/ 0 h 1302"/>
                <a:gd name="T30" fmla="*/ 0 w 2320"/>
                <a:gd name="T31" fmla="*/ 0 h 1302"/>
                <a:gd name="T32" fmla="*/ 0 w 2320"/>
                <a:gd name="T33" fmla="*/ 0 h 1302"/>
                <a:gd name="T34" fmla="*/ 0 w 2320"/>
                <a:gd name="T35" fmla="*/ 0 h 1302"/>
                <a:gd name="T36" fmla="*/ 0 w 2320"/>
                <a:gd name="T37" fmla="*/ 0 h 1302"/>
                <a:gd name="T38" fmla="*/ 0 w 2320"/>
                <a:gd name="T39" fmla="*/ 0 h 1302"/>
                <a:gd name="T40" fmla="*/ 0 w 2320"/>
                <a:gd name="T41" fmla="*/ 0 h 1302"/>
                <a:gd name="T42" fmla="*/ 0 w 2320"/>
                <a:gd name="T43" fmla="*/ 0 h 1302"/>
                <a:gd name="T44" fmla="*/ 0 w 2320"/>
                <a:gd name="T45" fmla="*/ 0 h 1302"/>
                <a:gd name="T46" fmla="*/ 0 w 2320"/>
                <a:gd name="T47" fmla="*/ 0 h 1302"/>
                <a:gd name="T48" fmla="*/ 0 w 2320"/>
                <a:gd name="T49" fmla="*/ 0 h 1302"/>
                <a:gd name="T50" fmla="*/ 0 w 2320"/>
                <a:gd name="T51" fmla="*/ 0 h 1302"/>
                <a:gd name="T52" fmla="*/ 0 w 2320"/>
                <a:gd name="T53" fmla="*/ 0 h 1302"/>
                <a:gd name="T54" fmla="*/ 0 w 2320"/>
                <a:gd name="T55" fmla="*/ 0 h 1302"/>
                <a:gd name="T56" fmla="*/ 0 w 2320"/>
                <a:gd name="T57" fmla="*/ 0 h 1302"/>
                <a:gd name="T58" fmla="*/ 0 w 2320"/>
                <a:gd name="T59" fmla="*/ 0 h 1302"/>
                <a:gd name="T60" fmla="*/ 0 w 2320"/>
                <a:gd name="T61" fmla="*/ 0 h 1302"/>
                <a:gd name="T62" fmla="*/ 0 w 2320"/>
                <a:gd name="T63" fmla="*/ 0 h 1302"/>
                <a:gd name="T64" fmla="*/ 0 w 2320"/>
                <a:gd name="T65" fmla="*/ 0 h 1302"/>
                <a:gd name="T66" fmla="*/ 0 w 2320"/>
                <a:gd name="T67" fmla="*/ 0 h 1302"/>
                <a:gd name="T68" fmla="*/ 0 w 2320"/>
                <a:gd name="T69" fmla="*/ 0 h 1302"/>
                <a:gd name="T70" fmla="*/ 0 w 2320"/>
                <a:gd name="T71" fmla="*/ 0 h 1302"/>
                <a:gd name="T72" fmla="*/ 0 w 2320"/>
                <a:gd name="T73" fmla="*/ 0 h 1302"/>
                <a:gd name="T74" fmla="*/ 0 w 2320"/>
                <a:gd name="T75" fmla="*/ 0 h 1302"/>
                <a:gd name="T76" fmla="*/ 0 w 2320"/>
                <a:gd name="T77" fmla="*/ 0 h 1302"/>
                <a:gd name="T78" fmla="*/ 0 w 2320"/>
                <a:gd name="T79" fmla="*/ 0 h 1302"/>
                <a:gd name="T80" fmla="*/ 0 w 2320"/>
                <a:gd name="T81" fmla="*/ 0 h 1302"/>
                <a:gd name="T82" fmla="*/ 0 w 2320"/>
                <a:gd name="T83" fmla="*/ 0 h 1302"/>
                <a:gd name="T84" fmla="*/ 0 w 2320"/>
                <a:gd name="T85" fmla="*/ 0 h 1302"/>
                <a:gd name="T86" fmla="*/ 0 w 2320"/>
                <a:gd name="T87" fmla="*/ 0 h 1302"/>
                <a:gd name="T88" fmla="*/ 0 w 2320"/>
                <a:gd name="T89" fmla="*/ 0 h 1302"/>
                <a:gd name="T90" fmla="*/ 0 w 2320"/>
                <a:gd name="T91" fmla="*/ 0 h 1302"/>
                <a:gd name="T92" fmla="*/ 0 w 2320"/>
                <a:gd name="T93" fmla="*/ 0 h 1302"/>
                <a:gd name="T94" fmla="*/ 0 w 2320"/>
                <a:gd name="T95" fmla="*/ 0 h 1302"/>
                <a:gd name="T96" fmla="*/ 0 w 2320"/>
                <a:gd name="T97" fmla="*/ 0 h 1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20"/>
                <a:gd name="T148" fmla="*/ 0 h 1302"/>
                <a:gd name="T149" fmla="*/ 2320 w 2320"/>
                <a:gd name="T150" fmla="*/ 1302 h 13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20" h="1302">
                  <a:moveTo>
                    <a:pt x="361" y="463"/>
                  </a:moveTo>
                  <a:lnTo>
                    <a:pt x="410" y="482"/>
                  </a:lnTo>
                  <a:lnTo>
                    <a:pt x="456" y="501"/>
                  </a:lnTo>
                  <a:lnTo>
                    <a:pt x="498" y="520"/>
                  </a:lnTo>
                  <a:lnTo>
                    <a:pt x="538" y="539"/>
                  </a:lnTo>
                  <a:lnTo>
                    <a:pt x="574" y="558"/>
                  </a:lnTo>
                  <a:lnTo>
                    <a:pt x="609" y="579"/>
                  </a:lnTo>
                  <a:lnTo>
                    <a:pt x="640" y="600"/>
                  </a:lnTo>
                  <a:lnTo>
                    <a:pt x="671" y="622"/>
                  </a:lnTo>
                  <a:lnTo>
                    <a:pt x="702" y="646"/>
                  </a:lnTo>
                  <a:lnTo>
                    <a:pt x="730" y="672"/>
                  </a:lnTo>
                  <a:lnTo>
                    <a:pt x="760" y="699"/>
                  </a:lnTo>
                  <a:lnTo>
                    <a:pt x="790" y="729"/>
                  </a:lnTo>
                  <a:lnTo>
                    <a:pt x="819" y="761"/>
                  </a:lnTo>
                  <a:lnTo>
                    <a:pt x="851" y="796"/>
                  </a:lnTo>
                  <a:lnTo>
                    <a:pt x="884" y="833"/>
                  </a:lnTo>
                  <a:lnTo>
                    <a:pt x="919" y="874"/>
                  </a:lnTo>
                  <a:lnTo>
                    <a:pt x="940" y="899"/>
                  </a:lnTo>
                  <a:lnTo>
                    <a:pt x="963" y="922"/>
                  </a:lnTo>
                  <a:lnTo>
                    <a:pt x="985" y="947"/>
                  </a:lnTo>
                  <a:lnTo>
                    <a:pt x="1008" y="969"/>
                  </a:lnTo>
                  <a:lnTo>
                    <a:pt x="1031" y="992"/>
                  </a:lnTo>
                  <a:lnTo>
                    <a:pt x="1056" y="1013"/>
                  </a:lnTo>
                  <a:lnTo>
                    <a:pt x="1080" y="1035"/>
                  </a:lnTo>
                  <a:lnTo>
                    <a:pt x="1105" y="1055"/>
                  </a:lnTo>
                  <a:lnTo>
                    <a:pt x="1130" y="1076"/>
                  </a:lnTo>
                  <a:lnTo>
                    <a:pt x="1155" y="1095"/>
                  </a:lnTo>
                  <a:lnTo>
                    <a:pt x="1182" y="1113"/>
                  </a:lnTo>
                  <a:lnTo>
                    <a:pt x="1208" y="1130"/>
                  </a:lnTo>
                  <a:lnTo>
                    <a:pt x="1236" y="1147"/>
                  </a:lnTo>
                  <a:lnTo>
                    <a:pt x="1264" y="1164"/>
                  </a:lnTo>
                  <a:lnTo>
                    <a:pt x="1291" y="1180"/>
                  </a:lnTo>
                  <a:lnTo>
                    <a:pt x="1320" y="1194"/>
                  </a:lnTo>
                  <a:lnTo>
                    <a:pt x="1348" y="1207"/>
                  </a:lnTo>
                  <a:lnTo>
                    <a:pt x="1377" y="1220"/>
                  </a:lnTo>
                  <a:lnTo>
                    <a:pt x="1407" y="1233"/>
                  </a:lnTo>
                  <a:lnTo>
                    <a:pt x="1436" y="1244"/>
                  </a:lnTo>
                  <a:lnTo>
                    <a:pt x="1467" y="1254"/>
                  </a:lnTo>
                  <a:lnTo>
                    <a:pt x="1498" y="1263"/>
                  </a:lnTo>
                  <a:lnTo>
                    <a:pt x="1529" y="1272"/>
                  </a:lnTo>
                  <a:lnTo>
                    <a:pt x="1559" y="1279"/>
                  </a:lnTo>
                  <a:lnTo>
                    <a:pt x="1591" y="1286"/>
                  </a:lnTo>
                  <a:lnTo>
                    <a:pt x="1623" y="1291"/>
                  </a:lnTo>
                  <a:lnTo>
                    <a:pt x="1655" y="1295"/>
                  </a:lnTo>
                  <a:lnTo>
                    <a:pt x="1687" y="1299"/>
                  </a:lnTo>
                  <a:lnTo>
                    <a:pt x="1720" y="1301"/>
                  </a:lnTo>
                  <a:lnTo>
                    <a:pt x="1753" y="1302"/>
                  </a:lnTo>
                  <a:lnTo>
                    <a:pt x="1787" y="1302"/>
                  </a:lnTo>
                  <a:lnTo>
                    <a:pt x="1820" y="1301"/>
                  </a:lnTo>
                  <a:lnTo>
                    <a:pt x="1861" y="1298"/>
                  </a:lnTo>
                  <a:lnTo>
                    <a:pt x="1901" y="1293"/>
                  </a:lnTo>
                  <a:lnTo>
                    <a:pt x="1939" y="1286"/>
                  </a:lnTo>
                  <a:lnTo>
                    <a:pt x="1975" y="1277"/>
                  </a:lnTo>
                  <a:lnTo>
                    <a:pt x="2010" y="1268"/>
                  </a:lnTo>
                  <a:lnTo>
                    <a:pt x="2044" y="1256"/>
                  </a:lnTo>
                  <a:lnTo>
                    <a:pt x="2075" y="1242"/>
                  </a:lnTo>
                  <a:lnTo>
                    <a:pt x="2107" y="1227"/>
                  </a:lnTo>
                  <a:lnTo>
                    <a:pt x="2137" y="1211"/>
                  </a:lnTo>
                  <a:lnTo>
                    <a:pt x="2165" y="1192"/>
                  </a:lnTo>
                  <a:lnTo>
                    <a:pt x="2193" y="1173"/>
                  </a:lnTo>
                  <a:lnTo>
                    <a:pt x="2220" y="1153"/>
                  </a:lnTo>
                  <a:lnTo>
                    <a:pt x="2245" y="1131"/>
                  </a:lnTo>
                  <a:lnTo>
                    <a:pt x="2270" y="1108"/>
                  </a:lnTo>
                  <a:lnTo>
                    <a:pt x="2295" y="1084"/>
                  </a:lnTo>
                  <a:lnTo>
                    <a:pt x="2318" y="1059"/>
                  </a:lnTo>
                  <a:lnTo>
                    <a:pt x="2316" y="1012"/>
                  </a:lnTo>
                  <a:lnTo>
                    <a:pt x="2314" y="966"/>
                  </a:lnTo>
                  <a:lnTo>
                    <a:pt x="2313" y="922"/>
                  </a:lnTo>
                  <a:lnTo>
                    <a:pt x="2313" y="878"/>
                  </a:lnTo>
                  <a:lnTo>
                    <a:pt x="2314" y="836"/>
                  </a:lnTo>
                  <a:lnTo>
                    <a:pt x="2315" y="797"/>
                  </a:lnTo>
                  <a:lnTo>
                    <a:pt x="2317" y="758"/>
                  </a:lnTo>
                  <a:lnTo>
                    <a:pt x="2320" y="72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1"/>
                  </a:lnTo>
                  <a:lnTo>
                    <a:pt x="4" y="26"/>
                  </a:lnTo>
                  <a:lnTo>
                    <a:pt x="8" y="47"/>
                  </a:lnTo>
                  <a:lnTo>
                    <a:pt x="11" y="73"/>
                  </a:lnTo>
                  <a:lnTo>
                    <a:pt x="14" y="103"/>
                  </a:lnTo>
                  <a:lnTo>
                    <a:pt x="17" y="137"/>
                  </a:lnTo>
                  <a:lnTo>
                    <a:pt x="19" y="176"/>
                  </a:lnTo>
                  <a:lnTo>
                    <a:pt x="33" y="200"/>
                  </a:lnTo>
                  <a:lnTo>
                    <a:pt x="48" y="224"/>
                  </a:lnTo>
                  <a:lnTo>
                    <a:pt x="64" y="246"/>
                  </a:lnTo>
                  <a:lnTo>
                    <a:pt x="81" y="268"/>
                  </a:lnTo>
                  <a:lnTo>
                    <a:pt x="100" y="289"/>
                  </a:lnTo>
                  <a:lnTo>
                    <a:pt x="119" y="310"/>
                  </a:lnTo>
                  <a:lnTo>
                    <a:pt x="139" y="329"/>
                  </a:lnTo>
                  <a:lnTo>
                    <a:pt x="160" y="348"/>
                  </a:lnTo>
                  <a:lnTo>
                    <a:pt x="183" y="365"/>
                  </a:lnTo>
                  <a:lnTo>
                    <a:pt x="206" y="383"/>
                  </a:lnTo>
                  <a:lnTo>
                    <a:pt x="229" y="399"/>
                  </a:lnTo>
                  <a:lnTo>
                    <a:pt x="255" y="414"/>
                  </a:lnTo>
                  <a:lnTo>
                    <a:pt x="280" y="428"/>
                  </a:lnTo>
                  <a:lnTo>
                    <a:pt x="305" y="440"/>
                  </a:lnTo>
                  <a:lnTo>
                    <a:pt x="333" y="452"/>
                  </a:lnTo>
                  <a:lnTo>
                    <a:pt x="361" y="463"/>
                  </a:lnTo>
                  <a:close/>
                </a:path>
              </a:pathLst>
            </a:custGeom>
            <a:solidFill>
              <a:srgbClr val="1D4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21"/>
            <p:cNvSpPr>
              <a:spLocks/>
            </p:cNvSpPr>
            <p:nvPr/>
          </p:nvSpPr>
          <p:spPr bwMode="auto">
            <a:xfrm>
              <a:off x="4056" y="2899"/>
              <a:ext cx="470" cy="293"/>
            </a:xfrm>
            <a:custGeom>
              <a:avLst/>
              <a:gdLst>
                <a:gd name="T0" fmla="*/ 0 w 4225"/>
                <a:gd name="T1" fmla="*/ 0 h 4090"/>
                <a:gd name="T2" fmla="*/ 0 w 4225"/>
                <a:gd name="T3" fmla="*/ 0 h 4090"/>
                <a:gd name="T4" fmla="*/ 0 w 4225"/>
                <a:gd name="T5" fmla="*/ 0 h 4090"/>
                <a:gd name="T6" fmla="*/ 0 w 4225"/>
                <a:gd name="T7" fmla="*/ 0 h 4090"/>
                <a:gd name="T8" fmla="*/ 0 w 4225"/>
                <a:gd name="T9" fmla="*/ 0 h 4090"/>
                <a:gd name="T10" fmla="*/ 0 w 4225"/>
                <a:gd name="T11" fmla="*/ 0 h 4090"/>
                <a:gd name="T12" fmla="*/ 0 w 4225"/>
                <a:gd name="T13" fmla="*/ 0 h 4090"/>
                <a:gd name="T14" fmla="*/ 0 w 4225"/>
                <a:gd name="T15" fmla="*/ 0 h 4090"/>
                <a:gd name="T16" fmla="*/ 0 w 4225"/>
                <a:gd name="T17" fmla="*/ 0 h 4090"/>
                <a:gd name="T18" fmla="*/ 0 w 4225"/>
                <a:gd name="T19" fmla="*/ 0 h 4090"/>
                <a:gd name="T20" fmla="*/ 0 w 4225"/>
                <a:gd name="T21" fmla="*/ 0 h 4090"/>
                <a:gd name="T22" fmla="*/ 0 w 4225"/>
                <a:gd name="T23" fmla="*/ 0 h 4090"/>
                <a:gd name="T24" fmla="*/ 0 w 4225"/>
                <a:gd name="T25" fmla="*/ 0 h 4090"/>
                <a:gd name="T26" fmla="*/ 0 w 4225"/>
                <a:gd name="T27" fmla="*/ 0 h 4090"/>
                <a:gd name="T28" fmla="*/ 0 w 4225"/>
                <a:gd name="T29" fmla="*/ 0 h 4090"/>
                <a:gd name="T30" fmla="*/ 0 w 4225"/>
                <a:gd name="T31" fmla="*/ 0 h 4090"/>
                <a:gd name="T32" fmla="*/ 0 w 4225"/>
                <a:gd name="T33" fmla="*/ 0 h 4090"/>
                <a:gd name="T34" fmla="*/ 0 w 4225"/>
                <a:gd name="T35" fmla="*/ 0 h 4090"/>
                <a:gd name="T36" fmla="*/ 0 w 4225"/>
                <a:gd name="T37" fmla="*/ 0 h 4090"/>
                <a:gd name="T38" fmla="*/ 0 w 4225"/>
                <a:gd name="T39" fmla="*/ 0 h 4090"/>
                <a:gd name="T40" fmla="*/ 0 w 4225"/>
                <a:gd name="T41" fmla="*/ 0 h 4090"/>
                <a:gd name="T42" fmla="*/ 0 w 4225"/>
                <a:gd name="T43" fmla="*/ 0 h 4090"/>
                <a:gd name="T44" fmla="*/ 0 w 4225"/>
                <a:gd name="T45" fmla="*/ 0 h 4090"/>
                <a:gd name="T46" fmla="*/ 0 w 4225"/>
                <a:gd name="T47" fmla="*/ 0 h 4090"/>
                <a:gd name="T48" fmla="*/ 0 w 4225"/>
                <a:gd name="T49" fmla="*/ 0 h 4090"/>
                <a:gd name="T50" fmla="*/ 0 w 4225"/>
                <a:gd name="T51" fmla="*/ 0 h 4090"/>
                <a:gd name="T52" fmla="*/ 0 w 4225"/>
                <a:gd name="T53" fmla="*/ 0 h 4090"/>
                <a:gd name="T54" fmla="*/ 0 w 4225"/>
                <a:gd name="T55" fmla="*/ 0 h 4090"/>
                <a:gd name="T56" fmla="*/ 0 w 4225"/>
                <a:gd name="T57" fmla="*/ 0 h 4090"/>
                <a:gd name="T58" fmla="*/ 0 w 4225"/>
                <a:gd name="T59" fmla="*/ 0 h 4090"/>
                <a:gd name="T60" fmla="*/ 0 w 4225"/>
                <a:gd name="T61" fmla="*/ 0 h 4090"/>
                <a:gd name="T62" fmla="*/ 0 w 4225"/>
                <a:gd name="T63" fmla="*/ 0 h 4090"/>
                <a:gd name="T64" fmla="*/ 0 w 4225"/>
                <a:gd name="T65" fmla="*/ 0 h 4090"/>
                <a:gd name="T66" fmla="*/ 0 w 4225"/>
                <a:gd name="T67" fmla="*/ 0 h 4090"/>
                <a:gd name="T68" fmla="*/ 0 w 4225"/>
                <a:gd name="T69" fmla="*/ 0 h 4090"/>
                <a:gd name="T70" fmla="*/ 0 w 4225"/>
                <a:gd name="T71" fmla="*/ 0 h 4090"/>
                <a:gd name="T72" fmla="*/ 0 w 4225"/>
                <a:gd name="T73" fmla="*/ 0 h 4090"/>
                <a:gd name="T74" fmla="*/ 0 w 4225"/>
                <a:gd name="T75" fmla="*/ 0 h 4090"/>
                <a:gd name="T76" fmla="*/ 0 w 4225"/>
                <a:gd name="T77" fmla="*/ 0 h 4090"/>
                <a:gd name="T78" fmla="*/ 0 w 4225"/>
                <a:gd name="T79" fmla="*/ 0 h 4090"/>
                <a:gd name="T80" fmla="*/ 0 w 4225"/>
                <a:gd name="T81" fmla="*/ 0 h 4090"/>
                <a:gd name="T82" fmla="*/ 0 w 4225"/>
                <a:gd name="T83" fmla="*/ 0 h 4090"/>
                <a:gd name="T84" fmla="*/ 0 w 4225"/>
                <a:gd name="T85" fmla="*/ 0 h 4090"/>
                <a:gd name="T86" fmla="*/ 0 w 4225"/>
                <a:gd name="T87" fmla="*/ 0 h 4090"/>
                <a:gd name="T88" fmla="*/ 0 w 4225"/>
                <a:gd name="T89" fmla="*/ 0 h 4090"/>
                <a:gd name="T90" fmla="*/ 0 w 4225"/>
                <a:gd name="T91" fmla="*/ 0 h 4090"/>
                <a:gd name="T92" fmla="*/ 0 w 4225"/>
                <a:gd name="T93" fmla="*/ 0 h 4090"/>
                <a:gd name="T94" fmla="*/ 0 w 4225"/>
                <a:gd name="T95" fmla="*/ 0 h 4090"/>
                <a:gd name="T96" fmla="*/ 0 w 4225"/>
                <a:gd name="T97" fmla="*/ 0 h 4090"/>
                <a:gd name="T98" fmla="*/ 0 w 4225"/>
                <a:gd name="T99" fmla="*/ 0 h 4090"/>
                <a:gd name="T100" fmla="*/ 0 w 4225"/>
                <a:gd name="T101" fmla="*/ 0 h 4090"/>
                <a:gd name="T102" fmla="*/ 0 w 4225"/>
                <a:gd name="T103" fmla="*/ 0 h 4090"/>
                <a:gd name="T104" fmla="*/ 0 w 4225"/>
                <a:gd name="T105" fmla="*/ 0 h 4090"/>
                <a:gd name="T106" fmla="*/ 0 w 4225"/>
                <a:gd name="T107" fmla="*/ 0 h 4090"/>
                <a:gd name="T108" fmla="*/ 0 w 4225"/>
                <a:gd name="T109" fmla="*/ 0 h 4090"/>
                <a:gd name="T110" fmla="*/ 0 w 4225"/>
                <a:gd name="T111" fmla="*/ 0 h 4090"/>
                <a:gd name="T112" fmla="*/ 0 w 4225"/>
                <a:gd name="T113" fmla="*/ 0 h 40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25"/>
                <a:gd name="T172" fmla="*/ 0 h 4090"/>
                <a:gd name="T173" fmla="*/ 4225 w 4225"/>
                <a:gd name="T174" fmla="*/ 4090 h 40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25" h="4090">
                  <a:moveTo>
                    <a:pt x="4157" y="2745"/>
                  </a:moveTo>
                  <a:lnTo>
                    <a:pt x="4142" y="2701"/>
                  </a:lnTo>
                  <a:lnTo>
                    <a:pt x="4127" y="2650"/>
                  </a:lnTo>
                  <a:lnTo>
                    <a:pt x="4109" y="2595"/>
                  </a:lnTo>
                  <a:lnTo>
                    <a:pt x="4091" y="2535"/>
                  </a:lnTo>
                  <a:lnTo>
                    <a:pt x="4071" y="2472"/>
                  </a:lnTo>
                  <a:lnTo>
                    <a:pt x="4051" y="2403"/>
                  </a:lnTo>
                  <a:lnTo>
                    <a:pt x="4031" y="2332"/>
                  </a:lnTo>
                  <a:lnTo>
                    <a:pt x="4010" y="2255"/>
                  </a:lnTo>
                  <a:lnTo>
                    <a:pt x="4013" y="2329"/>
                  </a:lnTo>
                  <a:lnTo>
                    <a:pt x="4014" y="2399"/>
                  </a:lnTo>
                  <a:lnTo>
                    <a:pt x="4012" y="2466"/>
                  </a:lnTo>
                  <a:lnTo>
                    <a:pt x="4009" y="2529"/>
                  </a:lnTo>
                  <a:lnTo>
                    <a:pt x="4003" y="2590"/>
                  </a:lnTo>
                  <a:lnTo>
                    <a:pt x="3995" y="2647"/>
                  </a:lnTo>
                  <a:lnTo>
                    <a:pt x="3986" y="2702"/>
                  </a:lnTo>
                  <a:lnTo>
                    <a:pt x="3975" y="2753"/>
                  </a:lnTo>
                  <a:lnTo>
                    <a:pt x="3962" y="2801"/>
                  </a:lnTo>
                  <a:lnTo>
                    <a:pt x="3950" y="2848"/>
                  </a:lnTo>
                  <a:lnTo>
                    <a:pt x="3935" y="2890"/>
                  </a:lnTo>
                  <a:lnTo>
                    <a:pt x="3919" y="2931"/>
                  </a:lnTo>
                  <a:lnTo>
                    <a:pt x="3903" y="2970"/>
                  </a:lnTo>
                  <a:lnTo>
                    <a:pt x="3886" y="3005"/>
                  </a:lnTo>
                  <a:lnTo>
                    <a:pt x="3868" y="3037"/>
                  </a:lnTo>
                  <a:lnTo>
                    <a:pt x="3851" y="3069"/>
                  </a:lnTo>
                  <a:lnTo>
                    <a:pt x="3833" y="3096"/>
                  </a:lnTo>
                  <a:lnTo>
                    <a:pt x="3815" y="3122"/>
                  </a:lnTo>
                  <a:lnTo>
                    <a:pt x="3797" y="3146"/>
                  </a:lnTo>
                  <a:lnTo>
                    <a:pt x="3780" y="3168"/>
                  </a:lnTo>
                  <a:lnTo>
                    <a:pt x="3763" y="3188"/>
                  </a:lnTo>
                  <a:lnTo>
                    <a:pt x="3747" y="3205"/>
                  </a:lnTo>
                  <a:lnTo>
                    <a:pt x="3731" y="3221"/>
                  </a:lnTo>
                  <a:lnTo>
                    <a:pt x="3717" y="3234"/>
                  </a:lnTo>
                  <a:lnTo>
                    <a:pt x="3692" y="3256"/>
                  </a:lnTo>
                  <a:lnTo>
                    <a:pt x="3672" y="3270"/>
                  </a:lnTo>
                  <a:lnTo>
                    <a:pt x="3659" y="3279"/>
                  </a:lnTo>
                  <a:lnTo>
                    <a:pt x="3655" y="3282"/>
                  </a:lnTo>
                  <a:lnTo>
                    <a:pt x="3533" y="3355"/>
                  </a:lnTo>
                  <a:lnTo>
                    <a:pt x="3418" y="3414"/>
                  </a:lnTo>
                  <a:lnTo>
                    <a:pt x="3308" y="3459"/>
                  </a:lnTo>
                  <a:lnTo>
                    <a:pt x="3206" y="3493"/>
                  </a:lnTo>
                  <a:lnTo>
                    <a:pt x="3107" y="3515"/>
                  </a:lnTo>
                  <a:lnTo>
                    <a:pt x="3015" y="3526"/>
                  </a:lnTo>
                  <a:lnTo>
                    <a:pt x="2929" y="3527"/>
                  </a:lnTo>
                  <a:lnTo>
                    <a:pt x="2847" y="3517"/>
                  </a:lnTo>
                  <a:lnTo>
                    <a:pt x="2771" y="3498"/>
                  </a:lnTo>
                  <a:lnTo>
                    <a:pt x="2699" y="3471"/>
                  </a:lnTo>
                  <a:lnTo>
                    <a:pt x="2633" y="3435"/>
                  </a:lnTo>
                  <a:lnTo>
                    <a:pt x="2572" y="3394"/>
                  </a:lnTo>
                  <a:lnTo>
                    <a:pt x="2515" y="3344"/>
                  </a:lnTo>
                  <a:lnTo>
                    <a:pt x="2463" y="3290"/>
                  </a:lnTo>
                  <a:lnTo>
                    <a:pt x="2415" y="3228"/>
                  </a:lnTo>
                  <a:lnTo>
                    <a:pt x="2370" y="3164"/>
                  </a:lnTo>
                  <a:lnTo>
                    <a:pt x="2331" y="3094"/>
                  </a:lnTo>
                  <a:lnTo>
                    <a:pt x="2295" y="3021"/>
                  </a:lnTo>
                  <a:lnTo>
                    <a:pt x="2264" y="2946"/>
                  </a:lnTo>
                  <a:lnTo>
                    <a:pt x="2236" y="2868"/>
                  </a:lnTo>
                  <a:lnTo>
                    <a:pt x="2211" y="2790"/>
                  </a:lnTo>
                  <a:lnTo>
                    <a:pt x="2191" y="2709"/>
                  </a:lnTo>
                  <a:lnTo>
                    <a:pt x="2173" y="2629"/>
                  </a:lnTo>
                  <a:lnTo>
                    <a:pt x="2160" y="2548"/>
                  </a:lnTo>
                  <a:lnTo>
                    <a:pt x="2148" y="2469"/>
                  </a:lnTo>
                  <a:lnTo>
                    <a:pt x="2139" y="2392"/>
                  </a:lnTo>
                  <a:lnTo>
                    <a:pt x="2134" y="2315"/>
                  </a:lnTo>
                  <a:lnTo>
                    <a:pt x="2132" y="2244"/>
                  </a:lnTo>
                  <a:lnTo>
                    <a:pt x="2132" y="2174"/>
                  </a:lnTo>
                  <a:lnTo>
                    <a:pt x="2134" y="2109"/>
                  </a:lnTo>
                  <a:lnTo>
                    <a:pt x="2138" y="2049"/>
                  </a:lnTo>
                  <a:lnTo>
                    <a:pt x="2146" y="1995"/>
                  </a:lnTo>
                  <a:lnTo>
                    <a:pt x="2161" y="1887"/>
                  </a:lnTo>
                  <a:lnTo>
                    <a:pt x="2176" y="1774"/>
                  </a:lnTo>
                  <a:lnTo>
                    <a:pt x="2190" y="1655"/>
                  </a:lnTo>
                  <a:lnTo>
                    <a:pt x="2202" y="1531"/>
                  </a:lnTo>
                  <a:lnTo>
                    <a:pt x="2207" y="1469"/>
                  </a:lnTo>
                  <a:lnTo>
                    <a:pt x="2212" y="1406"/>
                  </a:lnTo>
                  <a:lnTo>
                    <a:pt x="2217" y="1344"/>
                  </a:lnTo>
                  <a:lnTo>
                    <a:pt x="2220" y="1280"/>
                  </a:lnTo>
                  <a:lnTo>
                    <a:pt x="2222" y="1218"/>
                  </a:lnTo>
                  <a:lnTo>
                    <a:pt x="2224" y="1156"/>
                  </a:lnTo>
                  <a:lnTo>
                    <a:pt x="2224" y="1094"/>
                  </a:lnTo>
                  <a:lnTo>
                    <a:pt x="2224" y="1034"/>
                  </a:lnTo>
                  <a:lnTo>
                    <a:pt x="2222" y="973"/>
                  </a:lnTo>
                  <a:lnTo>
                    <a:pt x="2220" y="914"/>
                  </a:lnTo>
                  <a:lnTo>
                    <a:pt x="2216" y="858"/>
                  </a:lnTo>
                  <a:lnTo>
                    <a:pt x="2210" y="802"/>
                  </a:lnTo>
                  <a:lnTo>
                    <a:pt x="2204" y="748"/>
                  </a:lnTo>
                  <a:lnTo>
                    <a:pt x="2196" y="696"/>
                  </a:lnTo>
                  <a:lnTo>
                    <a:pt x="2186" y="646"/>
                  </a:lnTo>
                  <a:lnTo>
                    <a:pt x="2174" y="598"/>
                  </a:lnTo>
                  <a:lnTo>
                    <a:pt x="2162" y="554"/>
                  </a:lnTo>
                  <a:lnTo>
                    <a:pt x="2148" y="511"/>
                  </a:lnTo>
                  <a:lnTo>
                    <a:pt x="2131" y="472"/>
                  </a:lnTo>
                  <a:lnTo>
                    <a:pt x="2113" y="436"/>
                  </a:lnTo>
                  <a:lnTo>
                    <a:pt x="2093" y="403"/>
                  </a:lnTo>
                  <a:lnTo>
                    <a:pt x="2070" y="374"/>
                  </a:lnTo>
                  <a:lnTo>
                    <a:pt x="2046" y="348"/>
                  </a:lnTo>
                  <a:lnTo>
                    <a:pt x="2020" y="326"/>
                  </a:lnTo>
                  <a:lnTo>
                    <a:pt x="1967" y="287"/>
                  </a:lnTo>
                  <a:lnTo>
                    <a:pt x="1919" y="251"/>
                  </a:lnTo>
                  <a:lnTo>
                    <a:pt x="1875" y="217"/>
                  </a:lnTo>
                  <a:lnTo>
                    <a:pt x="1837" y="186"/>
                  </a:lnTo>
                  <a:lnTo>
                    <a:pt x="1802" y="156"/>
                  </a:lnTo>
                  <a:lnTo>
                    <a:pt x="1772" y="130"/>
                  </a:lnTo>
                  <a:lnTo>
                    <a:pt x="1744" y="106"/>
                  </a:lnTo>
                  <a:lnTo>
                    <a:pt x="1721" y="84"/>
                  </a:lnTo>
                  <a:lnTo>
                    <a:pt x="1685" y="48"/>
                  </a:lnTo>
                  <a:lnTo>
                    <a:pt x="1660" y="22"/>
                  </a:lnTo>
                  <a:lnTo>
                    <a:pt x="1647" y="6"/>
                  </a:lnTo>
                  <a:lnTo>
                    <a:pt x="1642" y="0"/>
                  </a:lnTo>
                  <a:lnTo>
                    <a:pt x="1639" y="25"/>
                  </a:lnTo>
                  <a:lnTo>
                    <a:pt x="1638" y="50"/>
                  </a:lnTo>
                  <a:lnTo>
                    <a:pt x="1638" y="74"/>
                  </a:lnTo>
                  <a:lnTo>
                    <a:pt x="1639" y="98"/>
                  </a:lnTo>
                  <a:lnTo>
                    <a:pt x="1642" y="122"/>
                  </a:lnTo>
                  <a:lnTo>
                    <a:pt x="1647" y="144"/>
                  </a:lnTo>
                  <a:lnTo>
                    <a:pt x="1651" y="167"/>
                  </a:lnTo>
                  <a:lnTo>
                    <a:pt x="1657" y="189"/>
                  </a:lnTo>
                  <a:lnTo>
                    <a:pt x="1665" y="211"/>
                  </a:lnTo>
                  <a:lnTo>
                    <a:pt x="1672" y="231"/>
                  </a:lnTo>
                  <a:lnTo>
                    <a:pt x="1682" y="251"/>
                  </a:lnTo>
                  <a:lnTo>
                    <a:pt x="1690" y="271"/>
                  </a:lnTo>
                  <a:lnTo>
                    <a:pt x="1700" y="290"/>
                  </a:lnTo>
                  <a:lnTo>
                    <a:pt x="1710" y="307"/>
                  </a:lnTo>
                  <a:lnTo>
                    <a:pt x="1721" y="326"/>
                  </a:lnTo>
                  <a:lnTo>
                    <a:pt x="1731" y="342"/>
                  </a:lnTo>
                  <a:lnTo>
                    <a:pt x="1754" y="373"/>
                  </a:lnTo>
                  <a:lnTo>
                    <a:pt x="1775" y="401"/>
                  </a:lnTo>
                  <a:lnTo>
                    <a:pt x="1795" y="424"/>
                  </a:lnTo>
                  <a:lnTo>
                    <a:pt x="1813" y="445"/>
                  </a:lnTo>
                  <a:lnTo>
                    <a:pt x="1842" y="471"/>
                  </a:lnTo>
                  <a:lnTo>
                    <a:pt x="1852" y="481"/>
                  </a:lnTo>
                  <a:lnTo>
                    <a:pt x="1868" y="516"/>
                  </a:lnTo>
                  <a:lnTo>
                    <a:pt x="1880" y="550"/>
                  </a:lnTo>
                  <a:lnTo>
                    <a:pt x="1886" y="582"/>
                  </a:lnTo>
                  <a:lnTo>
                    <a:pt x="1889" y="613"/>
                  </a:lnTo>
                  <a:lnTo>
                    <a:pt x="1889" y="644"/>
                  </a:lnTo>
                  <a:lnTo>
                    <a:pt x="1885" y="674"/>
                  </a:lnTo>
                  <a:lnTo>
                    <a:pt x="1878" y="703"/>
                  </a:lnTo>
                  <a:lnTo>
                    <a:pt x="1868" y="733"/>
                  </a:lnTo>
                  <a:lnTo>
                    <a:pt x="1856" y="763"/>
                  </a:lnTo>
                  <a:lnTo>
                    <a:pt x="1843" y="794"/>
                  </a:lnTo>
                  <a:lnTo>
                    <a:pt x="1827" y="825"/>
                  </a:lnTo>
                  <a:lnTo>
                    <a:pt x="1809" y="858"/>
                  </a:lnTo>
                  <a:lnTo>
                    <a:pt x="1772" y="926"/>
                  </a:lnTo>
                  <a:lnTo>
                    <a:pt x="1731" y="1001"/>
                  </a:lnTo>
                  <a:lnTo>
                    <a:pt x="1711" y="1042"/>
                  </a:lnTo>
                  <a:lnTo>
                    <a:pt x="1692" y="1086"/>
                  </a:lnTo>
                  <a:lnTo>
                    <a:pt x="1673" y="1132"/>
                  </a:lnTo>
                  <a:lnTo>
                    <a:pt x="1656" y="1180"/>
                  </a:lnTo>
                  <a:lnTo>
                    <a:pt x="1640" y="1233"/>
                  </a:lnTo>
                  <a:lnTo>
                    <a:pt x="1625" y="1289"/>
                  </a:lnTo>
                  <a:lnTo>
                    <a:pt x="1613" y="1349"/>
                  </a:lnTo>
                  <a:lnTo>
                    <a:pt x="1602" y="1412"/>
                  </a:lnTo>
                  <a:lnTo>
                    <a:pt x="1595" y="1480"/>
                  </a:lnTo>
                  <a:lnTo>
                    <a:pt x="1590" y="1553"/>
                  </a:lnTo>
                  <a:lnTo>
                    <a:pt x="1589" y="1629"/>
                  </a:lnTo>
                  <a:lnTo>
                    <a:pt x="1591" y="1712"/>
                  </a:lnTo>
                  <a:lnTo>
                    <a:pt x="1598" y="1798"/>
                  </a:lnTo>
                  <a:lnTo>
                    <a:pt x="1607" y="1891"/>
                  </a:lnTo>
                  <a:lnTo>
                    <a:pt x="1622" y="1989"/>
                  </a:lnTo>
                  <a:lnTo>
                    <a:pt x="1642" y="2093"/>
                  </a:lnTo>
                  <a:lnTo>
                    <a:pt x="1664" y="2197"/>
                  </a:lnTo>
                  <a:lnTo>
                    <a:pt x="1680" y="2295"/>
                  </a:lnTo>
                  <a:lnTo>
                    <a:pt x="1694" y="2387"/>
                  </a:lnTo>
                  <a:lnTo>
                    <a:pt x="1706" y="2472"/>
                  </a:lnTo>
                  <a:lnTo>
                    <a:pt x="1714" y="2551"/>
                  </a:lnTo>
                  <a:lnTo>
                    <a:pt x="1721" y="2625"/>
                  </a:lnTo>
                  <a:lnTo>
                    <a:pt x="1724" y="2693"/>
                  </a:lnTo>
                  <a:lnTo>
                    <a:pt x="1725" y="2756"/>
                  </a:lnTo>
                  <a:lnTo>
                    <a:pt x="1724" y="2814"/>
                  </a:lnTo>
                  <a:lnTo>
                    <a:pt x="1722" y="2867"/>
                  </a:lnTo>
                  <a:lnTo>
                    <a:pt x="1718" y="2916"/>
                  </a:lnTo>
                  <a:lnTo>
                    <a:pt x="1711" y="2960"/>
                  </a:lnTo>
                  <a:lnTo>
                    <a:pt x="1704" y="3000"/>
                  </a:lnTo>
                  <a:lnTo>
                    <a:pt x="1695" y="3035"/>
                  </a:lnTo>
                  <a:lnTo>
                    <a:pt x="1686" y="3067"/>
                  </a:lnTo>
                  <a:lnTo>
                    <a:pt x="1675" y="3096"/>
                  </a:lnTo>
                  <a:lnTo>
                    <a:pt x="1665" y="3122"/>
                  </a:lnTo>
                  <a:lnTo>
                    <a:pt x="1653" y="3144"/>
                  </a:lnTo>
                  <a:lnTo>
                    <a:pt x="1641" y="3163"/>
                  </a:lnTo>
                  <a:lnTo>
                    <a:pt x="1629" y="3179"/>
                  </a:lnTo>
                  <a:lnTo>
                    <a:pt x="1617" y="3193"/>
                  </a:lnTo>
                  <a:lnTo>
                    <a:pt x="1604" y="3205"/>
                  </a:lnTo>
                  <a:lnTo>
                    <a:pt x="1592" y="3214"/>
                  </a:lnTo>
                  <a:lnTo>
                    <a:pt x="1582" y="3222"/>
                  </a:lnTo>
                  <a:lnTo>
                    <a:pt x="1571" y="3227"/>
                  </a:lnTo>
                  <a:lnTo>
                    <a:pt x="1561" y="3232"/>
                  </a:lnTo>
                  <a:lnTo>
                    <a:pt x="1552" y="3235"/>
                  </a:lnTo>
                  <a:lnTo>
                    <a:pt x="1545" y="3237"/>
                  </a:lnTo>
                  <a:lnTo>
                    <a:pt x="1534" y="3239"/>
                  </a:lnTo>
                  <a:lnTo>
                    <a:pt x="1531" y="3239"/>
                  </a:lnTo>
                  <a:lnTo>
                    <a:pt x="1442" y="3256"/>
                  </a:lnTo>
                  <a:lnTo>
                    <a:pt x="1357" y="3267"/>
                  </a:lnTo>
                  <a:lnTo>
                    <a:pt x="1276" y="3272"/>
                  </a:lnTo>
                  <a:lnTo>
                    <a:pt x="1198" y="3273"/>
                  </a:lnTo>
                  <a:lnTo>
                    <a:pt x="1125" y="3269"/>
                  </a:lnTo>
                  <a:lnTo>
                    <a:pt x="1055" y="3259"/>
                  </a:lnTo>
                  <a:lnTo>
                    <a:pt x="989" y="3247"/>
                  </a:lnTo>
                  <a:lnTo>
                    <a:pt x="926" y="3229"/>
                  </a:lnTo>
                  <a:lnTo>
                    <a:pt x="867" y="3209"/>
                  </a:lnTo>
                  <a:lnTo>
                    <a:pt x="810" y="3184"/>
                  </a:lnTo>
                  <a:lnTo>
                    <a:pt x="757" y="3158"/>
                  </a:lnTo>
                  <a:lnTo>
                    <a:pt x="708" y="3126"/>
                  </a:lnTo>
                  <a:lnTo>
                    <a:pt x="661" y="3093"/>
                  </a:lnTo>
                  <a:lnTo>
                    <a:pt x="616" y="3058"/>
                  </a:lnTo>
                  <a:lnTo>
                    <a:pt x="576" y="3020"/>
                  </a:lnTo>
                  <a:lnTo>
                    <a:pt x="537" y="2979"/>
                  </a:lnTo>
                  <a:lnTo>
                    <a:pt x="501" y="2938"/>
                  </a:lnTo>
                  <a:lnTo>
                    <a:pt x="468" y="2895"/>
                  </a:lnTo>
                  <a:lnTo>
                    <a:pt x="437" y="2851"/>
                  </a:lnTo>
                  <a:lnTo>
                    <a:pt x="409" y="2806"/>
                  </a:lnTo>
                  <a:lnTo>
                    <a:pt x="382" y="2760"/>
                  </a:lnTo>
                  <a:lnTo>
                    <a:pt x="358" y="2712"/>
                  </a:lnTo>
                  <a:lnTo>
                    <a:pt x="337" y="2666"/>
                  </a:lnTo>
                  <a:lnTo>
                    <a:pt x="316" y="2619"/>
                  </a:lnTo>
                  <a:lnTo>
                    <a:pt x="298" y="2573"/>
                  </a:lnTo>
                  <a:lnTo>
                    <a:pt x="281" y="2528"/>
                  </a:lnTo>
                  <a:lnTo>
                    <a:pt x="267" y="2483"/>
                  </a:lnTo>
                  <a:lnTo>
                    <a:pt x="254" y="2439"/>
                  </a:lnTo>
                  <a:lnTo>
                    <a:pt x="242" y="2396"/>
                  </a:lnTo>
                  <a:lnTo>
                    <a:pt x="233" y="2355"/>
                  </a:lnTo>
                  <a:lnTo>
                    <a:pt x="224" y="2317"/>
                  </a:lnTo>
                  <a:lnTo>
                    <a:pt x="216" y="2279"/>
                  </a:lnTo>
                  <a:lnTo>
                    <a:pt x="174" y="2347"/>
                  </a:lnTo>
                  <a:lnTo>
                    <a:pt x="137" y="2411"/>
                  </a:lnTo>
                  <a:lnTo>
                    <a:pt x="106" y="2472"/>
                  </a:lnTo>
                  <a:lnTo>
                    <a:pt x="77" y="2531"/>
                  </a:lnTo>
                  <a:lnTo>
                    <a:pt x="55" y="2588"/>
                  </a:lnTo>
                  <a:lnTo>
                    <a:pt x="36" y="2642"/>
                  </a:lnTo>
                  <a:lnTo>
                    <a:pt x="21" y="2692"/>
                  </a:lnTo>
                  <a:lnTo>
                    <a:pt x="10" y="2741"/>
                  </a:lnTo>
                  <a:lnTo>
                    <a:pt x="3" y="2789"/>
                  </a:lnTo>
                  <a:lnTo>
                    <a:pt x="0" y="2833"/>
                  </a:lnTo>
                  <a:lnTo>
                    <a:pt x="1" y="2875"/>
                  </a:lnTo>
                  <a:lnTo>
                    <a:pt x="4" y="2916"/>
                  </a:lnTo>
                  <a:lnTo>
                    <a:pt x="11" y="2956"/>
                  </a:lnTo>
                  <a:lnTo>
                    <a:pt x="21" y="2992"/>
                  </a:lnTo>
                  <a:lnTo>
                    <a:pt x="33" y="3029"/>
                  </a:lnTo>
                  <a:lnTo>
                    <a:pt x="49" y="3063"/>
                  </a:lnTo>
                  <a:lnTo>
                    <a:pt x="67" y="3096"/>
                  </a:lnTo>
                  <a:lnTo>
                    <a:pt x="89" y="3129"/>
                  </a:lnTo>
                  <a:lnTo>
                    <a:pt x="112" y="3159"/>
                  </a:lnTo>
                  <a:lnTo>
                    <a:pt x="137" y="3189"/>
                  </a:lnTo>
                  <a:lnTo>
                    <a:pt x="164" y="3218"/>
                  </a:lnTo>
                  <a:lnTo>
                    <a:pt x="194" y="3246"/>
                  </a:lnTo>
                  <a:lnTo>
                    <a:pt x="224" y="3273"/>
                  </a:lnTo>
                  <a:lnTo>
                    <a:pt x="256" y="3300"/>
                  </a:lnTo>
                  <a:lnTo>
                    <a:pt x="290" y="3327"/>
                  </a:lnTo>
                  <a:lnTo>
                    <a:pt x="325" y="3353"/>
                  </a:lnTo>
                  <a:lnTo>
                    <a:pt x="361" y="3379"/>
                  </a:lnTo>
                  <a:lnTo>
                    <a:pt x="398" y="3404"/>
                  </a:lnTo>
                  <a:lnTo>
                    <a:pt x="474" y="3456"/>
                  </a:lnTo>
                  <a:lnTo>
                    <a:pt x="553" y="3508"/>
                  </a:lnTo>
                  <a:lnTo>
                    <a:pt x="592" y="3534"/>
                  </a:lnTo>
                  <a:lnTo>
                    <a:pt x="633" y="3558"/>
                  </a:lnTo>
                  <a:lnTo>
                    <a:pt x="676" y="3579"/>
                  </a:lnTo>
                  <a:lnTo>
                    <a:pt x="718" y="3598"/>
                  </a:lnTo>
                  <a:lnTo>
                    <a:pt x="763" y="3617"/>
                  </a:lnTo>
                  <a:lnTo>
                    <a:pt x="807" y="3633"/>
                  </a:lnTo>
                  <a:lnTo>
                    <a:pt x="852" y="3647"/>
                  </a:lnTo>
                  <a:lnTo>
                    <a:pt x="898" y="3660"/>
                  </a:lnTo>
                  <a:lnTo>
                    <a:pt x="944" y="3670"/>
                  </a:lnTo>
                  <a:lnTo>
                    <a:pt x="991" y="3680"/>
                  </a:lnTo>
                  <a:lnTo>
                    <a:pt x="1037" y="3689"/>
                  </a:lnTo>
                  <a:lnTo>
                    <a:pt x="1085" y="3695"/>
                  </a:lnTo>
                  <a:lnTo>
                    <a:pt x="1131" y="3700"/>
                  </a:lnTo>
                  <a:lnTo>
                    <a:pt x="1178" y="3705"/>
                  </a:lnTo>
                  <a:lnTo>
                    <a:pt x="1226" y="3708"/>
                  </a:lnTo>
                  <a:lnTo>
                    <a:pt x="1272" y="3710"/>
                  </a:lnTo>
                  <a:lnTo>
                    <a:pt x="1318" y="3711"/>
                  </a:lnTo>
                  <a:lnTo>
                    <a:pt x="1365" y="3710"/>
                  </a:lnTo>
                  <a:lnTo>
                    <a:pt x="1409" y="3709"/>
                  </a:lnTo>
                  <a:lnTo>
                    <a:pt x="1455" y="3707"/>
                  </a:lnTo>
                  <a:lnTo>
                    <a:pt x="1498" y="3705"/>
                  </a:lnTo>
                  <a:lnTo>
                    <a:pt x="1542" y="3700"/>
                  </a:lnTo>
                  <a:lnTo>
                    <a:pt x="1584" y="3696"/>
                  </a:lnTo>
                  <a:lnTo>
                    <a:pt x="1625" y="3692"/>
                  </a:lnTo>
                  <a:lnTo>
                    <a:pt x="1666" y="3685"/>
                  </a:lnTo>
                  <a:lnTo>
                    <a:pt x="1705" y="3680"/>
                  </a:lnTo>
                  <a:lnTo>
                    <a:pt x="1742" y="3674"/>
                  </a:lnTo>
                  <a:lnTo>
                    <a:pt x="1779" y="3666"/>
                  </a:lnTo>
                  <a:lnTo>
                    <a:pt x="1813" y="3659"/>
                  </a:lnTo>
                  <a:lnTo>
                    <a:pt x="1847" y="3651"/>
                  </a:lnTo>
                  <a:lnTo>
                    <a:pt x="1878" y="3644"/>
                  </a:lnTo>
                  <a:lnTo>
                    <a:pt x="1908" y="3636"/>
                  </a:lnTo>
                  <a:lnTo>
                    <a:pt x="1907" y="3641"/>
                  </a:lnTo>
                  <a:lnTo>
                    <a:pt x="1907" y="3659"/>
                  </a:lnTo>
                  <a:lnTo>
                    <a:pt x="1907" y="3671"/>
                  </a:lnTo>
                  <a:lnTo>
                    <a:pt x="1909" y="3685"/>
                  </a:lnTo>
                  <a:lnTo>
                    <a:pt x="1912" y="3703"/>
                  </a:lnTo>
                  <a:lnTo>
                    <a:pt x="1916" y="3720"/>
                  </a:lnTo>
                  <a:lnTo>
                    <a:pt x="1921" y="3739"/>
                  </a:lnTo>
                  <a:lnTo>
                    <a:pt x="1927" y="3760"/>
                  </a:lnTo>
                  <a:lnTo>
                    <a:pt x="1937" y="3782"/>
                  </a:lnTo>
                  <a:lnTo>
                    <a:pt x="1949" y="3804"/>
                  </a:lnTo>
                  <a:lnTo>
                    <a:pt x="1962" y="3827"/>
                  </a:lnTo>
                  <a:lnTo>
                    <a:pt x="1978" y="3851"/>
                  </a:lnTo>
                  <a:lnTo>
                    <a:pt x="1998" y="3874"/>
                  </a:lnTo>
                  <a:lnTo>
                    <a:pt x="2022" y="3897"/>
                  </a:lnTo>
                  <a:lnTo>
                    <a:pt x="2047" y="3920"/>
                  </a:lnTo>
                  <a:lnTo>
                    <a:pt x="2078" y="3943"/>
                  </a:lnTo>
                  <a:lnTo>
                    <a:pt x="2112" y="3964"/>
                  </a:lnTo>
                  <a:lnTo>
                    <a:pt x="2150" y="3985"/>
                  </a:lnTo>
                  <a:lnTo>
                    <a:pt x="2192" y="4005"/>
                  </a:lnTo>
                  <a:lnTo>
                    <a:pt x="2240" y="4022"/>
                  </a:lnTo>
                  <a:lnTo>
                    <a:pt x="2292" y="4039"/>
                  </a:lnTo>
                  <a:lnTo>
                    <a:pt x="2350" y="4053"/>
                  </a:lnTo>
                  <a:lnTo>
                    <a:pt x="2413" y="4066"/>
                  </a:lnTo>
                  <a:lnTo>
                    <a:pt x="2482" y="4076"/>
                  </a:lnTo>
                  <a:lnTo>
                    <a:pt x="2556" y="4083"/>
                  </a:lnTo>
                  <a:lnTo>
                    <a:pt x="2636" y="4088"/>
                  </a:lnTo>
                  <a:lnTo>
                    <a:pt x="2723" y="4090"/>
                  </a:lnTo>
                  <a:lnTo>
                    <a:pt x="2818" y="4088"/>
                  </a:lnTo>
                  <a:lnTo>
                    <a:pt x="2918" y="4083"/>
                  </a:lnTo>
                  <a:lnTo>
                    <a:pt x="3025" y="4074"/>
                  </a:lnTo>
                  <a:lnTo>
                    <a:pt x="3135" y="4062"/>
                  </a:lnTo>
                  <a:lnTo>
                    <a:pt x="3236" y="4046"/>
                  </a:lnTo>
                  <a:lnTo>
                    <a:pt x="3333" y="4028"/>
                  </a:lnTo>
                  <a:lnTo>
                    <a:pt x="3423" y="4006"/>
                  </a:lnTo>
                  <a:lnTo>
                    <a:pt x="3508" y="3981"/>
                  </a:lnTo>
                  <a:lnTo>
                    <a:pt x="3587" y="3955"/>
                  </a:lnTo>
                  <a:lnTo>
                    <a:pt x="3660" y="3925"/>
                  </a:lnTo>
                  <a:lnTo>
                    <a:pt x="3729" y="3892"/>
                  </a:lnTo>
                  <a:lnTo>
                    <a:pt x="3793" y="3858"/>
                  </a:lnTo>
                  <a:lnTo>
                    <a:pt x="3851" y="3821"/>
                  </a:lnTo>
                  <a:lnTo>
                    <a:pt x="3905" y="3782"/>
                  </a:lnTo>
                  <a:lnTo>
                    <a:pt x="3954" y="3741"/>
                  </a:lnTo>
                  <a:lnTo>
                    <a:pt x="3998" y="3699"/>
                  </a:lnTo>
                  <a:lnTo>
                    <a:pt x="4039" y="3655"/>
                  </a:lnTo>
                  <a:lnTo>
                    <a:pt x="4074" y="3610"/>
                  </a:lnTo>
                  <a:lnTo>
                    <a:pt x="4105" y="3563"/>
                  </a:lnTo>
                  <a:lnTo>
                    <a:pt x="4133" y="3515"/>
                  </a:lnTo>
                  <a:lnTo>
                    <a:pt x="4156" y="3467"/>
                  </a:lnTo>
                  <a:lnTo>
                    <a:pt x="4176" y="3416"/>
                  </a:lnTo>
                  <a:lnTo>
                    <a:pt x="4192" y="3366"/>
                  </a:lnTo>
                  <a:lnTo>
                    <a:pt x="4205" y="3314"/>
                  </a:lnTo>
                  <a:lnTo>
                    <a:pt x="4215" y="3262"/>
                  </a:lnTo>
                  <a:lnTo>
                    <a:pt x="4221" y="3210"/>
                  </a:lnTo>
                  <a:lnTo>
                    <a:pt x="4224" y="3158"/>
                  </a:lnTo>
                  <a:lnTo>
                    <a:pt x="4225" y="3105"/>
                  </a:lnTo>
                  <a:lnTo>
                    <a:pt x="4222" y="3051"/>
                  </a:lnTo>
                  <a:lnTo>
                    <a:pt x="4218" y="3000"/>
                  </a:lnTo>
                  <a:lnTo>
                    <a:pt x="4210" y="2947"/>
                  </a:lnTo>
                  <a:lnTo>
                    <a:pt x="4200" y="2896"/>
                  </a:lnTo>
                  <a:lnTo>
                    <a:pt x="4188" y="2844"/>
                  </a:lnTo>
                  <a:lnTo>
                    <a:pt x="4174" y="2794"/>
                  </a:lnTo>
                  <a:lnTo>
                    <a:pt x="4157" y="2745"/>
                  </a:lnTo>
                  <a:close/>
                </a:path>
              </a:pathLst>
            </a:custGeom>
            <a:solidFill>
              <a:srgbClr val="1D4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22"/>
            <p:cNvSpPr>
              <a:spLocks/>
            </p:cNvSpPr>
            <p:nvPr/>
          </p:nvSpPr>
          <p:spPr bwMode="auto">
            <a:xfrm>
              <a:off x="4181" y="2554"/>
              <a:ext cx="485" cy="331"/>
            </a:xfrm>
            <a:custGeom>
              <a:avLst/>
              <a:gdLst>
                <a:gd name="T0" fmla="*/ 0 w 4357"/>
                <a:gd name="T1" fmla="*/ 0 h 4633"/>
                <a:gd name="T2" fmla="*/ 0 w 4357"/>
                <a:gd name="T3" fmla="*/ 0 h 4633"/>
                <a:gd name="T4" fmla="*/ 0 w 4357"/>
                <a:gd name="T5" fmla="*/ 0 h 4633"/>
                <a:gd name="T6" fmla="*/ 0 w 4357"/>
                <a:gd name="T7" fmla="*/ 0 h 4633"/>
                <a:gd name="T8" fmla="*/ 0 w 4357"/>
                <a:gd name="T9" fmla="*/ 0 h 4633"/>
                <a:gd name="T10" fmla="*/ 0 w 4357"/>
                <a:gd name="T11" fmla="*/ 0 h 4633"/>
                <a:gd name="T12" fmla="*/ 0 w 4357"/>
                <a:gd name="T13" fmla="*/ 0 h 4633"/>
                <a:gd name="T14" fmla="*/ 0 w 4357"/>
                <a:gd name="T15" fmla="*/ 0 h 4633"/>
                <a:gd name="T16" fmla="*/ 0 w 4357"/>
                <a:gd name="T17" fmla="*/ 0 h 4633"/>
                <a:gd name="T18" fmla="*/ 0 w 4357"/>
                <a:gd name="T19" fmla="*/ 0 h 4633"/>
                <a:gd name="T20" fmla="*/ 0 w 4357"/>
                <a:gd name="T21" fmla="*/ 0 h 4633"/>
                <a:gd name="T22" fmla="*/ 0 w 4357"/>
                <a:gd name="T23" fmla="*/ 0 h 4633"/>
                <a:gd name="T24" fmla="*/ 0 w 4357"/>
                <a:gd name="T25" fmla="*/ 0 h 4633"/>
                <a:gd name="T26" fmla="*/ 0 w 4357"/>
                <a:gd name="T27" fmla="*/ 0 h 4633"/>
                <a:gd name="T28" fmla="*/ 0 w 4357"/>
                <a:gd name="T29" fmla="*/ 0 h 4633"/>
                <a:gd name="T30" fmla="*/ 0 w 4357"/>
                <a:gd name="T31" fmla="*/ 0 h 4633"/>
                <a:gd name="T32" fmla="*/ 0 w 4357"/>
                <a:gd name="T33" fmla="*/ 0 h 4633"/>
                <a:gd name="T34" fmla="*/ 0 w 4357"/>
                <a:gd name="T35" fmla="*/ 0 h 4633"/>
                <a:gd name="T36" fmla="*/ 0 w 4357"/>
                <a:gd name="T37" fmla="*/ 0 h 4633"/>
                <a:gd name="T38" fmla="*/ 0 w 4357"/>
                <a:gd name="T39" fmla="*/ 0 h 4633"/>
                <a:gd name="T40" fmla="*/ 0 w 4357"/>
                <a:gd name="T41" fmla="*/ 0 h 4633"/>
                <a:gd name="T42" fmla="*/ 0 w 4357"/>
                <a:gd name="T43" fmla="*/ 0 h 4633"/>
                <a:gd name="T44" fmla="*/ 0 w 4357"/>
                <a:gd name="T45" fmla="*/ 0 h 4633"/>
                <a:gd name="T46" fmla="*/ 0 w 4357"/>
                <a:gd name="T47" fmla="*/ 0 h 4633"/>
                <a:gd name="T48" fmla="*/ 0 w 4357"/>
                <a:gd name="T49" fmla="*/ 0 h 4633"/>
                <a:gd name="T50" fmla="*/ 0 w 4357"/>
                <a:gd name="T51" fmla="*/ 0 h 4633"/>
                <a:gd name="T52" fmla="*/ 0 w 4357"/>
                <a:gd name="T53" fmla="*/ 0 h 4633"/>
                <a:gd name="T54" fmla="*/ 0 w 4357"/>
                <a:gd name="T55" fmla="*/ 0 h 4633"/>
                <a:gd name="T56" fmla="*/ 0 w 4357"/>
                <a:gd name="T57" fmla="*/ 0 h 4633"/>
                <a:gd name="T58" fmla="*/ 0 w 4357"/>
                <a:gd name="T59" fmla="*/ 0 h 4633"/>
                <a:gd name="T60" fmla="*/ 0 w 4357"/>
                <a:gd name="T61" fmla="*/ 0 h 4633"/>
                <a:gd name="T62" fmla="*/ 0 w 4357"/>
                <a:gd name="T63" fmla="*/ 0 h 4633"/>
                <a:gd name="T64" fmla="*/ 0 w 4357"/>
                <a:gd name="T65" fmla="*/ 0 h 4633"/>
                <a:gd name="T66" fmla="*/ 0 w 4357"/>
                <a:gd name="T67" fmla="*/ 0 h 4633"/>
                <a:gd name="T68" fmla="*/ 0 w 4357"/>
                <a:gd name="T69" fmla="*/ 0 h 4633"/>
                <a:gd name="T70" fmla="*/ 0 w 4357"/>
                <a:gd name="T71" fmla="*/ 0 h 4633"/>
                <a:gd name="T72" fmla="*/ 0 w 4357"/>
                <a:gd name="T73" fmla="*/ 0 h 4633"/>
                <a:gd name="T74" fmla="*/ 0 w 4357"/>
                <a:gd name="T75" fmla="*/ 0 h 4633"/>
                <a:gd name="T76" fmla="*/ 0 w 4357"/>
                <a:gd name="T77" fmla="*/ 0 h 4633"/>
                <a:gd name="T78" fmla="*/ 0 w 4357"/>
                <a:gd name="T79" fmla="*/ 0 h 4633"/>
                <a:gd name="T80" fmla="*/ 0 w 4357"/>
                <a:gd name="T81" fmla="*/ 0 h 4633"/>
                <a:gd name="T82" fmla="*/ 0 w 4357"/>
                <a:gd name="T83" fmla="*/ 0 h 4633"/>
                <a:gd name="T84" fmla="*/ 0 w 4357"/>
                <a:gd name="T85" fmla="*/ 0 h 4633"/>
                <a:gd name="T86" fmla="*/ 0 w 4357"/>
                <a:gd name="T87" fmla="*/ 0 h 4633"/>
                <a:gd name="T88" fmla="*/ 0 w 4357"/>
                <a:gd name="T89" fmla="*/ 0 h 4633"/>
                <a:gd name="T90" fmla="*/ 0 w 4357"/>
                <a:gd name="T91" fmla="*/ 0 h 4633"/>
                <a:gd name="T92" fmla="*/ 0 w 4357"/>
                <a:gd name="T93" fmla="*/ 0 h 4633"/>
                <a:gd name="T94" fmla="*/ 0 w 4357"/>
                <a:gd name="T95" fmla="*/ 0 h 4633"/>
                <a:gd name="T96" fmla="*/ 0 w 4357"/>
                <a:gd name="T97" fmla="*/ 0 h 4633"/>
                <a:gd name="T98" fmla="*/ 0 w 4357"/>
                <a:gd name="T99" fmla="*/ 0 h 4633"/>
                <a:gd name="T100" fmla="*/ 0 w 4357"/>
                <a:gd name="T101" fmla="*/ 0 h 4633"/>
                <a:gd name="T102" fmla="*/ 0 w 4357"/>
                <a:gd name="T103" fmla="*/ 0 h 46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7"/>
                <a:gd name="T157" fmla="*/ 0 h 4633"/>
                <a:gd name="T158" fmla="*/ 4357 w 4357"/>
                <a:gd name="T159" fmla="*/ 4633 h 46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7" h="4633">
                  <a:moveTo>
                    <a:pt x="1283" y="153"/>
                  </a:moveTo>
                  <a:lnTo>
                    <a:pt x="1299" y="148"/>
                  </a:lnTo>
                  <a:lnTo>
                    <a:pt x="1344" y="134"/>
                  </a:lnTo>
                  <a:lnTo>
                    <a:pt x="1377" y="125"/>
                  </a:lnTo>
                  <a:lnTo>
                    <a:pt x="1416" y="114"/>
                  </a:lnTo>
                  <a:lnTo>
                    <a:pt x="1462" y="103"/>
                  </a:lnTo>
                  <a:lnTo>
                    <a:pt x="1514" y="91"/>
                  </a:lnTo>
                  <a:lnTo>
                    <a:pt x="1570" y="78"/>
                  </a:lnTo>
                  <a:lnTo>
                    <a:pt x="1632" y="66"/>
                  </a:lnTo>
                  <a:lnTo>
                    <a:pt x="1698" y="53"/>
                  </a:lnTo>
                  <a:lnTo>
                    <a:pt x="1769" y="41"/>
                  </a:lnTo>
                  <a:lnTo>
                    <a:pt x="1844" y="31"/>
                  </a:lnTo>
                  <a:lnTo>
                    <a:pt x="1923" y="21"/>
                  </a:lnTo>
                  <a:lnTo>
                    <a:pt x="2004" y="12"/>
                  </a:lnTo>
                  <a:lnTo>
                    <a:pt x="2090" y="6"/>
                  </a:lnTo>
                  <a:lnTo>
                    <a:pt x="2177" y="2"/>
                  </a:lnTo>
                  <a:lnTo>
                    <a:pt x="2268" y="0"/>
                  </a:lnTo>
                  <a:lnTo>
                    <a:pt x="2359" y="0"/>
                  </a:lnTo>
                  <a:lnTo>
                    <a:pt x="2454" y="3"/>
                  </a:lnTo>
                  <a:lnTo>
                    <a:pt x="2549" y="9"/>
                  </a:lnTo>
                  <a:lnTo>
                    <a:pt x="2646" y="20"/>
                  </a:lnTo>
                  <a:lnTo>
                    <a:pt x="2742" y="34"/>
                  </a:lnTo>
                  <a:lnTo>
                    <a:pt x="2840" y="51"/>
                  </a:lnTo>
                  <a:lnTo>
                    <a:pt x="2936" y="74"/>
                  </a:lnTo>
                  <a:lnTo>
                    <a:pt x="3034" y="100"/>
                  </a:lnTo>
                  <a:lnTo>
                    <a:pt x="3130" y="133"/>
                  </a:lnTo>
                  <a:lnTo>
                    <a:pt x="3224" y="170"/>
                  </a:lnTo>
                  <a:lnTo>
                    <a:pt x="3319" y="213"/>
                  </a:lnTo>
                  <a:lnTo>
                    <a:pt x="3411" y="262"/>
                  </a:lnTo>
                  <a:lnTo>
                    <a:pt x="3501" y="317"/>
                  </a:lnTo>
                  <a:lnTo>
                    <a:pt x="3589" y="379"/>
                  </a:lnTo>
                  <a:lnTo>
                    <a:pt x="3572" y="387"/>
                  </a:lnTo>
                  <a:lnTo>
                    <a:pt x="3526" y="409"/>
                  </a:lnTo>
                  <a:lnTo>
                    <a:pt x="3459" y="443"/>
                  </a:lnTo>
                  <a:lnTo>
                    <a:pt x="3374" y="483"/>
                  </a:lnTo>
                  <a:lnTo>
                    <a:pt x="3279" y="528"/>
                  </a:lnTo>
                  <a:lnTo>
                    <a:pt x="3182" y="576"/>
                  </a:lnTo>
                  <a:lnTo>
                    <a:pt x="3088" y="622"/>
                  </a:lnTo>
                  <a:lnTo>
                    <a:pt x="3002" y="661"/>
                  </a:lnTo>
                  <a:lnTo>
                    <a:pt x="3014" y="678"/>
                  </a:lnTo>
                  <a:lnTo>
                    <a:pt x="3050" y="724"/>
                  </a:lnTo>
                  <a:lnTo>
                    <a:pt x="3107" y="796"/>
                  </a:lnTo>
                  <a:lnTo>
                    <a:pt x="3180" y="891"/>
                  </a:lnTo>
                  <a:lnTo>
                    <a:pt x="3268" y="1007"/>
                  </a:lnTo>
                  <a:lnTo>
                    <a:pt x="3368" y="1139"/>
                  </a:lnTo>
                  <a:lnTo>
                    <a:pt x="3477" y="1286"/>
                  </a:lnTo>
                  <a:lnTo>
                    <a:pt x="3590" y="1444"/>
                  </a:lnTo>
                  <a:lnTo>
                    <a:pt x="3648" y="1525"/>
                  </a:lnTo>
                  <a:lnTo>
                    <a:pt x="3708" y="1609"/>
                  </a:lnTo>
                  <a:lnTo>
                    <a:pt x="3766" y="1693"/>
                  </a:lnTo>
                  <a:lnTo>
                    <a:pt x="3824" y="1778"/>
                  </a:lnTo>
                  <a:lnTo>
                    <a:pt x="3881" y="1864"/>
                  </a:lnTo>
                  <a:lnTo>
                    <a:pt x="3938" y="1949"/>
                  </a:lnTo>
                  <a:lnTo>
                    <a:pt x="3993" y="2034"/>
                  </a:lnTo>
                  <a:lnTo>
                    <a:pt x="4046" y="2118"/>
                  </a:lnTo>
                  <a:lnTo>
                    <a:pt x="4095" y="2201"/>
                  </a:lnTo>
                  <a:lnTo>
                    <a:pt x="4144" y="2282"/>
                  </a:lnTo>
                  <a:lnTo>
                    <a:pt x="4189" y="2361"/>
                  </a:lnTo>
                  <a:lnTo>
                    <a:pt x="4231" y="2438"/>
                  </a:lnTo>
                  <a:lnTo>
                    <a:pt x="4268" y="2512"/>
                  </a:lnTo>
                  <a:lnTo>
                    <a:pt x="4303" y="2583"/>
                  </a:lnTo>
                  <a:lnTo>
                    <a:pt x="4332" y="2649"/>
                  </a:lnTo>
                  <a:lnTo>
                    <a:pt x="4357" y="2713"/>
                  </a:lnTo>
                  <a:lnTo>
                    <a:pt x="3268" y="2742"/>
                  </a:lnTo>
                  <a:lnTo>
                    <a:pt x="3263" y="2734"/>
                  </a:lnTo>
                  <a:lnTo>
                    <a:pt x="3252" y="2713"/>
                  </a:lnTo>
                  <a:lnTo>
                    <a:pt x="3233" y="2679"/>
                  </a:lnTo>
                  <a:lnTo>
                    <a:pt x="3208" y="2635"/>
                  </a:lnTo>
                  <a:lnTo>
                    <a:pt x="3178" y="2583"/>
                  </a:lnTo>
                  <a:lnTo>
                    <a:pt x="3142" y="2523"/>
                  </a:lnTo>
                  <a:lnTo>
                    <a:pt x="3100" y="2456"/>
                  </a:lnTo>
                  <a:lnTo>
                    <a:pt x="3056" y="2385"/>
                  </a:lnTo>
                  <a:lnTo>
                    <a:pt x="3008" y="2312"/>
                  </a:lnTo>
                  <a:lnTo>
                    <a:pt x="2957" y="2237"/>
                  </a:lnTo>
                  <a:lnTo>
                    <a:pt x="2931" y="2201"/>
                  </a:lnTo>
                  <a:lnTo>
                    <a:pt x="2903" y="2163"/>
                  </a:lnTo>
                  <a:lnTo>
                    <a:pt x="2877" y="2127"/>
                  </a:lnTo>
                  <a:lnTo>
                    <a:pt x="2849" y="2090"/>
                  </a:lnTo>
                  <a:lnTo>
                    <a:pt x="2820" y="2056"/>
                  </a:lnTo>
                  <a:lnTo>
                    <a:pt x="2793" y="2022"/>
                  </a:lnTo>
                  <a:lnTo>
                    <a:pt x="2764" y="1988"/>
                  </a:lnTo>
                  <a:lnTo>
                    <a:pt x="2737" y="1957"/>
                  </a:lnTo>
                  <a:lnTo>
                    <a:pt x="2708" y="1927"/>
                  </a:lnTo>
                  <a:lnTo>
                    <a:pt x="2680" y="1899"/>
                  </a:lnTo>
                  <a:lnTo>
                    <a:pt x="2652" y="1874"/>
                  </a:lnTo>
                  <a:lnTo>
                    <a:pt x="2624" y="1850"/>
                  </a:lnTo>
                  <a:lnTo>
                    <a:pt x="2623" y="1868"/>
                  </a:lnTo>
                  <a:lnTo>
                    <a:pt x="2619" y="1921"/>
                  </a:lnTo>
                  <a:lnTo>
                    <a:pt x="2613" y="2005"/>
                  </a:lnTo>
                  <a:lnTo>
                    <a:pt x="2605" y="2114"/>
                  </a:lnTo>
                  <a:lnTo>
                    <a:pt x="2598" y="2247"/>
                  </a:lnTo>
                  <a:lnTo>
                    <a:pt x="2592" y="2398"/>
                  </a:lnTo>
                  <a:lnTo>
                    <a:pt x="2585" y="2565"/>
                  </a:lnTo>
                  <a:lnTo>
                    <a:pt x="2581" y="2743"/>
                  </a:lnTo>
                  <a:lnTo>
                    <a:pt x="2580" y="2835"/>
                  </a:lnTo>
                  <a:lnTo>
                    <a:pt x="2579" y="2928"/>
                  </a:lnTo>
                  <a:lnTo>
                    <a:pt x="2579" y="3023"/>
                  </a:lnTo>
                  <a:lnTo>
                    <a:pt x="2580" y="3117"/>
                  </a:lnTo>
                  <a:lnTo>
                    <a:pt x="2582" y="3212"/>
                  </a:lnTo>
                  <a:lnTo>
                    <a:pt x="2585" y="3306"/>
                  </a:lnTo>
                  <a:lnTo>
                    <a:pt x="2589" y="3399"/>
                  </a:lnTo>
                  <a:lnTo>
                    <a:pt x="2595" y="3491"/>
                  </a:lnTo>
                  <a:lnTo>
                    <a:pt x="2602" y="3580"/>
                  </a:lnTo>
                  <a:lnTo>
                    <a:pt x="2610" y="3668"/>
                  </a:lnTo>
                  <a:lnTo>
                    <a:pt x="2620" y="3752"/>
                  </a:lnTo>
                  <a:lnTo>
                    <a:pt x="2631" y="3834"/>
                  </a:lnTo>
                  <a:lnTo>
                    <a:pt x="2645" y="3910"/>
                  </a:lnTo>
                  <a:lnTo>
                    <a:pt x="2659" y="3983"/>
                  </a:lnTo>
                  <a:lnTo>
                    <a:pt x="2675" y="4050"/>
                  </a:lnTo>
                  <a:lnTo>
                    <a:pt x="2694" y="4113"/>
                  </a:lnTo>
                  <a:lnTo>
                    <a:pt x="2696" y="4120"/>
                  </a:lnTo>
                  <a:lnTo>
                    <a:pt x="2702" y="4139"/>
                  </a:lnTo>
                  <a:lnTo>
                    <a:pt x="2705" y="4152"/>
                  </a:lnTo>
                  <a:lnTo>
                    <a:pt x="2708" y="4168"/>
                  </a:lnTo>
                  <a:lnTo>
                    <a:pt x="2711" y="4187"/>
                  </a:lnTo>
                  <a:lnTo>
                    <a:pt x="2713" y="4207"/>
                  </a:lnTo>
                  <a:lnTo>
                    <a:pt x="2715" y="4228"/>
                  </a:lnTo>
                  <a:lnTo>
                    <a:pt x="2716" y="4251"/>
                  </a:lnTo>
                  <a:lnTo>
                    <a:pt x="2713" y="4276"/>
                  </a:lnTo>
                  <a:lnTo>
                    <a:pt x="2711" y="4300"/>
                  </a:lnTo>
                  <a:lnTo>
                    <a:pt x="2707" y="4326"/>
                  </a:lnTo>
                  <a:lnTo>
                    <a:pt x="2700" y="4352"/>
                  </a:lnTo>
                  <a:lnTo>
                    <a:pt x="2690" y="4379"/>
                  </a:lnTo>
                  <a:lnTo>
                    <a:pt x="2678" y="4404"/>
                  </a:lnTo>
                  <a:lnTo>
                    <a:pt x="2664" y="4431"/>
                  </a:lnTo>
                  <a:lnTo>
                    <a:pt x="2646" y="4457"/>
                  </a:lnTo>
                  <a:lnTo>
                    <a:pt x="2623" y="4482"/>
                  </a:lnTo>
                  <a:lnTo>
                    <a:pt x="2598" y="4505"/>
                  </a:lnTo>
                  <a:lnTo>
                    <a:pt x="2568" y="4528"/>
                  </a:lnTo>
                  <a:lnTo>
                    <a:pt x="2534" y="4548"/>
                  </a:lnTo>
                  <a:lnTo>
                    <a:pt x="2496" y="4567"/>
                  </a:lnTo>
                  <a:lnTo>
                    <a:pt x="2453" y="4585"/>
                  </a:lnTo>
                  <a:lnTo>
                    <a:pt x="2404" y="4600"/>
                  </a:lnTo>
                  <a:lnTo>
                    <a:pt x="2350" y="4612"/>
                  </a:lnTo>
                  <a:lnTo>
                    <a:pt x="2291" y="4622"/>
                  </a:lnTo>
                  <a:lnTo>
                    <a:pt x="2225" y="4628"/>
                  </a:lnTo>
                  <a:lnTo>
                    <a:pt x="2153" y="4633"/>
                  </a:lnTo>
                  <a:lnTo>
                    <a:pt x="2074" y="4633"/>
                  </a:lnTo>
                  <a:lnTo>
                    <a:pt x="1990" y="4630"/>
                  </a:lnTo>
                  <a:lnTo>
                    <a:pt x="1897" y="4622"/>
                  </a:lnTo>
                  <a:lnTo>
                    <a:pt x="1892" y="4622"/>
                  </a:lnTo>
                  <a:lnTo>
                    <a:pt x="1876" y="4620"/>
                  </a:lnTo>
                  <a:lnTo>
                    <a:pt x="1850" y="4616"/>
                  </a:lnTo>
                  <a:lnTo>
                    <a:pt x="1815" y="4610"/>
                  </a:lnTo>
                  <a:lnTo>
                    <a:pt x="1772" y="4602"/>
                  </a:lnTo>
                  <a:lnTo>
                    <a:pt x="1721" y="4590"/>
                  </a:lnTo>
                  <a:lnTo>
                    <a:pt x="1694" y="4582"/>
                  </a:lnTo>
                  <a:lnTo>
                    <a:pt x="1665" y="4575"/>
                  </a:lnTo>
                  <a:lnTo>
                    <a:pt x="1635" y="4565"/>
                  </a:lnTo>
                  <a:lnTo>
                    <a:pt x="1603" y="4556"/>
                  </a:lnTo>
                  <a:lnTo>
                    <a:pt x="1570" y="4544"/>
                  </a:lnTo>
                  <a:lnTo>
                    <a:pt x="1536" y="4532"/>
                  </a:lnTo>
                  <a:lnTo>
                    <a:pt x="1500" y="4518"/>
                  </a:lnTo>
                  <a:lnTo>
                    <a:pt x="1465" y="4504"/>
                  </a:lnTo>
                  <a:lnTo>
                    <a:pt x="1428" y="4488"/>
                  </a:lnTo>
                  <a:lnTo>
                    <a:pt x="1391" y="4471"/>
                  </a:lnTo>
                  <a:lnTo>
                    <a:pt x="1353" y="4451"/>
                  </a:lnTo>
                  <a:lnTo>
                    <a:pt x="1314" y="4431"/>
                  </a:lnTo>
                  <a:lnTo>
                    <a:pt x="1275" y="4410"/>
                  </a:lnTo>
                  <a:lnTo>
                    <a:pt x="1236" y="4387"/>
                  </a:lnTo>
                  <a:lnTo>
                    <a:pt x="1197" y="4361"/>
                  </a:lnTo>
                  <a:lnTo>
                    <a:pt x="1159" y="4336"/>
                  </a:lnTo>
                  <a:lnTo>
                    <a:pt x="1119" y="4308"/>
                  </a:lnTo>
                  <a:lnTo>
                    <a:pt x="1080" y="4278"/>
                  </a:lnTo>
                  <a:lnTo>
                    <a:pt x="1042" y="4246"/>
                  </a:lnTo>
                  <a:lnTo>
                    <a:pt x="1004" y="4212"/>
                  </a:lnTo>
                  <a:lnTo>
                    <a:pt x="995" y="4207"/>
                  </a:lnTo>
                  <a:lnTo>
                    <a:pt x="972" y="4194"/>
                  </a:lnTo>
                  <a:lnTo>
                    <a:pt x="935" y="4176"/>
                  </a:lnTo>
                  <a:lnTo>
                    <a:pt x="886" y="4154"/>
                  </a:lnTo>
                  <a:lnTo>
                    <a:pt x="859" y="4143"/>
                  </a:lnTo>
                  <a:lnTo>
                    <a:pt x="828" y="4132"/>
                  </a:lnTo>
                  <a:lnTo>
                    <a:pt x="796" y="4121"/>
                  </a:lnTo>
                  <a:lnTo>
                    <a:pt x="762" y="4110"/>
                  </a:lnTo>
                  <a:lnTo>
                    <a:pt x="726" y="4102"/>
                  </a:lnTo>
                  <a:lnTo>
                    <a:pt x="689" y="4094"/>
                  </a:lnTo>
                  <a:lnTo>
                    <a:pt x="651" y="4089"/>
                  </a:lnTo>
                  <a:lnTo>
                    <a:pt x="612" y="4085"/>
                  </a:lnTo>
                  <a:lnTo>
                    <a:pt x="591" y="4082"/>
                  </a:lnTo>
                  <a:lnTo>
                    <a:pt x="566" y="4077"/>
                  </a:lnTo>
                  <a:lnTo>
                    <a:pt x="539" y="4071"/>
                  </a:lnTo>
                  <a:lnTo>
                    <a:pt x="508" y="4061"/>
                  </a:lnTo>
                  <a:lnTo>
                    <a:pt x="476" y="4049"/>
                  </a:lnTo>
                  <a:lnTo>
                    <a:pt x="442" y="4035"/>
                  </a:lnTo>
                  <a:lnTo>
                    <a:pt x="407" y="4019"/>
                  </a:lnTo>
                  <a:lnTo>
                    <a:pt x="371" y="4000"/>
                  </a:lnTo>
                  <a:lnTo>
                    <a:pt x="335" y="3979"/>
                  </a:lnTo>
                  <a:lnTo>
                    <a:pt x="298" y="3956"/>
                  </a:lnTo>
                  <a:lnTo>
                    <a:pt x="262" y="3929"/>
                  </a:lnTo>
                  <a:lnTo>
                    <a:pt x="227" y="3900"/>
                  </a:lnTo>
                  <a:lnTo>
                    <a:pt x="192" y="3869"/>
                  </a:lnTo>
                  <a:lnTo>
                    <a:pt x="159" y="3835"/>
                  </a:lnTo>
                  <a:lnTo>
                    <a:pt x="129" y="3798"/>
                  </a:lnTo>
                  <a:lnTo>
                    <a:pt x="100" y="3760"/>
                  </a:lnTo>
                  <a:lnTo>
                    <a:pt x="74" y="3718"/>
                  </a:lnTo>
                  <a:lnTo>
                    <a:pt x="52" y="3674"/>
                  </a:lnTo>
                  <a:lnTo>
                    <a:pt x="33" y="3627"/>
                  </a:lnTo>
                  <a:lnTo>
                    <a:pt x="18" y="3576"/>
                  </a:lnTo>
                  <a:lnTo>
                    <a:pt x="7" y="3524"/>
                  </a:lnTo>
                  <a:lnTo>
                    <a:pt x="1" y="3468"/>
                  </a:lnTo>
                  <a:lnTo>
                    <a:pt x="0" y="3410"/>
                  </a:lnTo>
                  <a:lnTo>
                    <a:pt x="5" y="3349"/>
                  </a:lnTo>
                  <a:lnTo>
                    <a:pt x="15" y="3285"/>
                  </a:lnTo>
                  <a:lnTo>
                    <a:pt x="32" y="3218"/>
                  </a:lnTo>
                  <a:lnTo>
                    <a:pt x="56" y="3148"/>
                  </a:lnTo>
                  <a:lnTo>
                    <a:pt x="87" y="3076"/>
                  </a:lnTo>
                  <a:lnTo>
                    <a:pt x="125" y="3000"/>
                  </a:lnTo>
                  <a:lnTo>
                    <a:pt x="172" y="2922"/>
                  </a:lnTo>
                  <a:lnTo>
                    <a:pt x="227" y="2840"/>
                  </a:lnTo>
                  <a:lnTo>
                    <a:pt x="291" y="2755"/>
                  </a:lnTo>
                  <a:lnTo>
                    <a:pt x="359" y="2671"/>
                  </a:lnTo>
                  <a:lnTo>
                    <a:pt x="424" y="2589"/>
                  </a:lnTo>
                  <a:lnTo>
                    <a:pt x="488" y="2512"/>
                  </a:lnTo>
                  <a:lnTo>
                    <a:pt x="551" y="2437"/>
                  </a:lnTo>
                  <a:lnTo>
                    <a:pt x="612" y="2365"/>
                  </a:lnTo>
                  <a:lnTo>
                    <a:pt x="672" y="2295"/>
                  </a:lnTo>
                  <a:lnTo>
                    <a:pt x="729" y="2229"/>
                  </a:lnTo>
                  <a:lnTo>
                    <a:pt x="787" y="2165"/>
                  </a:lnTo>
                  <a:lnTo>
                    <a:pt x="894" y="2045"/>
                  </a:lnTo>
                  <a:lnTo>
                    <a:pt x="994" y="1935"/>
                  </a:lnTo>
                  <a:lnTo>
                    <a:pt x="1088" y="1832"/>
                  </a:lnTo>
                  <a:lnTo>
                    <a:pt x="1172" y="1737"/>
                  </a:lnTo>
                  <a:lnTo>
                    <a:pt x="1213" y="1692"/>
                  </a:lnTo>
                  <a:lnTo>
                    <a:pt x="1251" y="1648"/>
                  </a:lnTo>
                  <a:lnTo>
                    <a:pt x="1287" y="1607"/>
                  </a:lnTo>
                  <a:lnTo>
                    <a:pt x="1321" y="1566"/>
                  </a:lnTo>
                  <a:lnTo>
                    <a:pt x="1353" y="1527"/>
                  </a:lnTo>
                  <a:lnTo>
                    <a:pt x="1383" y="1489"/>
                  </a:lnTo>
                  <a:lnTo>
                    <a:pt x="1411" y="1451"/>
                  </a:lnTo>
                  <a:lnTo>
                    <a:pt x="1436" y="1415"/>
                  </a:lnTo>
                  <a:lnTo>
                    <a:pt x="1460" y="1379"/>
                  </a:lnTo>
                  <a:lnTo>
                    <a:pt x="1481" y="1345"/>
                  </a:lnTo>
                  <a:lnTo>
                    <a:pt x="1501" y="1310"/>
                  </a:lnTo>
                  <a:lnTo>
                    <a:pt x="1518" y="1276"/>
                  </a:lnTo>
                  <a:lnTo>
                    <a:pt x="1532" y="1243"/>
                  </a:lnTo>
                  <a:lnTo>
                    <a:pt x="1544" y="1210"/>
                  </a:lnTo>
                  <a:lnTo>
                    <a:pt x="1555" y="1176"/>
                  </a:lnTo>
                  <a:lnTo>
                    <a:pt x="1562" y="1143"/>
                  </a:lnTo>
                  <a:lnTo>
                    <a:pt x="1558" y="1135"/>
                  </a:lnTo>
                  <a:lnTo>
                    <a:pt x="1548" y="1111"/>
                  </a:lnTo>
                  <a:lnTo>
                    <a:pt x="1532" y="1074"/>
                  </a:lnTo>
                  <a:lnTo>
                    <a:pt x="1511" y="1026"/>
                  </a:lnTo>
                  <a:lnTo>
                    <a:pt x="1486" y="967"/>
                  </a:lnTo>
                  <a:lnTo>
                    <a:pt x="1460" y="901"/>
                  </a:lnTo>
                  <a:lnTo>
                    <a:pt x="1431" y="827"/>
                  </a:lnTo>
                  <a:lnTo>
                    <a:pt x="1401" y="748"/>
                  </a:lnTo>
                  <a:lnTo>
                    <a:pt x="1388" y="709"/>
                  </a:lnTo>
                  <a:lnTo>
                    <a:pt x="1374" y="667"/>
                  </a:lnTo>
                  <a:lnTo>
                    <a:pt x="1360" y="626"/>
                  </a:lnTo>
                  <a:lnTo>
                    <a:pt x="1346" y="584"/>
                  </a:lnTo>
                  <a:lnTo>
                    <a:pt x="1335" y="542"/>
                  </a:lnTo>
                  <a:lnTo>
                    <a:pt x="1323" y="502"/>
                  </a:lnTo>
                  <a:lnTo>
                    <a:pt x="1312" y="461"/>
                  </a:lnTo>
                  <a:lnTo>
                    <a:pt x="1303" y="421"/>
                  </a:lnTo>
                  <a:lnTo>
                    <a:pt x="1294" y="381"/>
                  </a:lnTo>
                  <a:lnTo>
                    <a:pt x="1288" y="344"/>
                  </a:lnTo>
                  <a:lnTo>
                    <a:pt x="1283" y="307"/>
                  </a:lnTo>
                  <a:lnTo>
                    <a:pt x="1278" y="272"/>
                  </a:lnTo>
                  <a:lnTo>
                    <a:pt x="1277" y="239"/>
                  </a:lnTo>
                  <a:lnTo>
                    <a:pt x="1277" y="208"/>
                  </a:lnTo>
                  <a:lnTo>
                    <a:pt x="1278" y="180"/>
                  </a:lnTo>
                  <a:lnTo>
                    <a:pt x="1283" y="153"/>
                  </a:lnTo>
                  <a:close/>
                </a:path>
              </a:pathLst>
            </a:custGeom>
            <a:solidFill>
              <a:srgbClr val="E995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23"/>
            <p:cNvSpPr>
              <a:spLocks/>
            </p:cNvSpPr>
            <p:nvPr/>
          </p:nvSpPr>
          <p:spPr bwMode="auto">
            <a:xfrm>
              <a:off x="4181" y="2642"/>
              <a:ext cx="396" cy="243"/>
            </a:xfrm>
            <a:custGeom>
              <a:avLst/>
              <a:gdLst>
                <a:gd name="T0" fmla="*/ 0 w 3559"/>
                <a:gd name="T1" fmla="*/ 0 h 3402"/>
                <a:gd name="T2" fmla="*/ 0 w 3559"/>
                <a:gd name="T3" fmla="*/ 0 h 3402"/>
                <a:gd name="T4" fmla="*/ 0 w 3559"/>
                <a:gd name="T5" fmla="*/ 0 h 3402"/>
                <a:gd name="T6" fmla="*/ 0 w 3559"/>
                <a:gd name="T7" fmla="*/ 0 h 3402"/>
                <a:gd name="T8" fmla="*/ 0 w 3559"/>
                <a:gd name="T9" fmla="*/ 0 h 3402"/>
                <a:gd name="T10" fmla="*/ 0 w 3559"/>
                <a:gd name="T11" fmla="*/ 0 h 3402"/>
                <a:gd name="T12" fmla="*/ 0 w 3559"/>
                <a:gd name="T13" fmla="*/ 0 h 3402"/>
                <a:gd name="T14" fmla="*/ 0 w 3559"/>
                <a:gd name="T15" fmla="*/ 0 h 3402"/>
                <a:gd name="T16" fmla="*/ 0 w 3559"/>
                <a:gd name="T17" fmla="*/ 0 h 3402"/>
                <a:gd name="T18" fmla="*/ 0 w 3559"/>
                <a:gd name="T19" fmla="*/ 0 h 3402"/>
                <a:gd name="T20" fmla="*/ 0 w 3559"/>
                <a:gd name="T21" fmla="*/ 0 h 3402"/>
                <a:gd name="T22" fmla="*/ 0 w 3559"/>
                <a:gd name="T23" fmla="*/ 0 h 3402"/>
                <a:gd name="T24" fmla="*/ 0 w 3559"/>
                <a:gd name="T25" fmla="*/ 0 h 3402"/>
                <a:gd name="T26" fmla="*/ 0 w 3559"/>
                <a:gd name="T27" fmla="*/ 0 h 3402"/>
                <a:gd name="T28" fmla="*/ 0 w 3559"/>
                <a:gd name="T29" fmla="*/ 0 h 3402"/>
                <a:gd name="T30" fmla="*/ 0 w 3559"/>
                <a:gd name="T31" fmla="*/ 0 h 3402"/>
                <a:gd name="T32" fmla="*/ 0 w 3559"/>
                <a:gd name="T33" fmla="*/ 0 h 3402"/>
                <a:gd name="T34" fmla="*/ 0 w 3559"/>
                <a:gd name="T35" fmla="*/ 0 h 3402"/>
                <a:gd name="T36" fmla="*/ 0 w 3559"/>
                <a:gd name="T37" fmla="*/ 0 h 3402"/>
                <a:gd name="T38" fmla="*/ 0 w 3559"/>
                <a:gd name="T39" fmla="*/ 0 h 3402"/>
                <a:gd name="T40" fmla="*/ 0 w 3559"/>
                <a:gd name="T41" fmla="*/ 0 h 3402"/>
                <a:gd name="T42" fmla="*/ 0 w 3559"/>
                <a:gd name="T43" fmla="*/ 0 h 3402"/>
                <a:gd name="T44" fmla="*/ 0 w 3559"/>
                <a:gd name="T45" fmla="*/ 0 h 3402"/>
                <a:gd name="T46" fmla="*/ 0 w 3559"/>
                <a:gd name="T47" fmla="*/ 0 h 3402"/>
                <a:gd name="T48" fmla="*/ 0 w 3559"/>
                <a:gd name="T49" fmla="*/ 0 h 3402"/>
                <a:gd name="T50" fmla="*/ 0 w 3559"/>
                <a:gd name="T51" fmla="*/ 0 h 3402"/>
                <a:gd name="T52" fmla="*/ 0 w 3559"/>
                <a:gd name="T53" fmla="*/ 0 h 3402"/>
                <a:gd name="T54" fmla="*/ 0 w 3559"/>
                <a:gd name="T55" fmla="*/ 0 h 3402"/>
                <a:gd name="T56" fmla="*/ 0 w 3559"/>
                <a:gd name="T57" fmla="*/ 0 h 3402"/>
                <a:gd name="T58" fmla="*/ 0 w 3559"/>
                <a:gd name="T59" fmla="*/ 0 h 3402"/>
                <a:gd name="T60" fmla="*/ 0 w 3559"/>
                <a:gd name="T61" fmla="*/ 0 h 3402"/>
                <a:gd name="T62" fmla="*/ 0 w 3559"/>
                <a:gd name="T63" fmla="*/ 0 h 3402"/>
                <a:gd name="T64" fmla="*/ 0 w 3559"/>
                <a:gd name="T65" fmla="*/ 0 h 3402"/>
                <a:gd name="T66" fmla="*/ 0 w 3559"/>
                <a:gd name="T67" fmla="*/ 0 h 3402"/>
                <a:gd name="T68" fmla="*/ 0 w 3559"/>
                <a:gd name="T69" fmla="*/ 0 h 3402"/>
                <a:gd name="T70" fmla="*/ 0 w 3559"/>
                <a:gd name="T71" fmla="*/ 0 h 3402"/>
                <a:gd name="T72" fmla="*/ 0 w 3559"/>
                <a:gd name="T73" fmla="*/ 0 h 3402"/>
                <a:gd name="T74" fmla="*/ 0 w 3559"/>
                <a:gd name="T75" fmla="*/ 0 h 3402"/>
                <a:gd name="T76" fmla="*/ 0 w 3559"/>
                <a:gd name="T77" fmla="*/ 0 h 3402"/>
                <a:gd name="T78" fmla="*/ 0 w 3559"/>
                <a:gd name="T79" fmla="*/ 0 h 3402"/>
                <a:gd name="T80" fmla="*/ 0 w 3559"/>
                <a:gd name="T81" fmla="*/ 0 h 3402"/>
                <a:gd name="T82" fmla="*/ 0 w 3559"/>
                <a:gd name="T83" fmla="*/ 0 h 3402"/>
                <a:gd name="T84" fmla="*/ 0 w 3559"/>
                <a:gd name="T85" fmla="*/ 0 h 3402"/>
                <a:gd name="T86" fmla="*/ 0 w 3559"/>
                <a:gd name="T87" fmla="*/ 0 h 3402"/>
                <a:gd name="T88" fmla="*/ 0 w 3559"/>
                <a:gd name="T89" fmla="*/ 0 h 3402"/>
                <a:gd name="T90" fmla="*/ 0 w 3559"/>
                <a:gd name="T91" fmla="*/ 0 h 3402"/>
                <a:gd name="T92" fmla="*/ 0 w 3559"/>
                <a:gd name="T93" fmla="*/ 0 h 3402"/>
                <a:gd name="T94" fmla="*/ 0 w 3559"/>
                <a:gd name="T95" fmla="*/ 0 h 3402"/>
                <a:gd name="T96" fmla="*/ 0 w 3559"/>
                <a:gd name="T97" fmla="*/ 0 h 3402"/>
                <a:gd name="T98" fmla="*/ 0 w 3559"/>
                <a:gd name="T99" fmla="*/ 0 h 3402"/>
                <a:gd name="T100" fmla="*/ 0 w 3559"/>
                <a:gd name="T101" fmla="*/ 0 h 3402"/>
                <a:gd name="T102" fmla="*/ 0 w 3559"/>
                <a:gd name="T103" fmla="*/ 0 h 3402"/>
                <a:gd name="T104" fmla="*/ 0 w 3559"/>
                <a:gd name="T105" fmla="*/ 0 h 3402"/>
                <a:gd name="T106" fmla="*/ 0 w 3559"/>
                <a:gd name="T107" fmla="*/ 0 h 3402"/>
                <a:gd name="T108" fmla="*/ 0 w 3559"/>
                <a:gd name="T109" fmla="*/ 0 h 3402"/>
                <a:gd name="T110" fmla="*/ 0 w 3559"/>
                <a:gd name="T111" fmla="*/ 0 h 34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59"/>
                <a:gd name="T169" fmla="*/ 0 h 3402"/>
                <a:gd name="T170" fmla="*/ 3559 w 3559"/>
                <a:gd name="T171" fmla="*/ 3402 h 34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59" h="3402">
                  <a:moveTo>
                    <a:pt x="2883" y="584"/>
                  </a:moveTo>
                  <a:lnTo>
                    <a:pt x="2911" y="577"/>
                  </a:lnTo>
                  <a:lnTo>
                    <a:pt x="2934" y="569"/>
                  </a:lnTo>
                  <a:lnTo>
                    <a:pt x="2954" y="560"/>
                  </a:lnTo>
                  <a:lnTo>
                    <a:pt x="2971" y="549"/>
                  </a:lnTo>
                  <a:lnTo>
                    <a:pt x="2985" y="538"/>
                  </a:lnTo>
                  <a:lnTo>
                    <a:pt x="2995" y="525"/>
                  </a:lnTo>
                  <a:lnTo>
                    <a:pt x="3004" y="512"/>
                  </a:lnTo>
                  <a:lnTo>
                    <a:pt x="3009" y="497"/>
                  </a:lnTo>
                  <a:lnTo>
                    <a:pt x="3011" y="483"/>
                  </a:lnTo>
                  <a:lnTo>
                    <a:pt x="3012" y="467"/>
                  </a:lnTo>
                  <a:lnTo>
                    <a:pt x="3011" y="451"/>
                  </a:lnTo>
                  <a:lnTo>
                    <a:pt x="3008" y="435"/>
                  </a:lnTo>
                  <a:lnTo>
                    <a:pt x="3003" y="418"/>
                  </a:lnTo>
                  <a:lnTo>
                    <a:pt x="2996" y="402"/>
                  </a:lnTo>
                  <a:lnTo>
                    <a:pt x="2989" y="385"/>
                  </a:lnTo>
                  <a:lnTo>
                    <a:pt x="2979" y="369"/>
                  </a:lnTo>
                  <a:lnTo>
                    <a:pt x="2970" y="353"/>
                  </a:lnTo>
                  <a:lnTo>
                    <a:pt x="2959" y="337"/>
                  </a:lnTo>
                  <a:lnTo>
                    <a:pt x="2949" y="321"/>
                  </a:lnTo>
                  <a:lnTo>
                    <a:pt x="2937" y="306"/>
                  </a:lnTo>
                  <a:lnTo>
                    <a:pt x="2914" y="278"/>
                  </a:lnTo>
                  <a:lnTo>
                    <a:pt x="2891" y="252"/>
                  </a:lnTo>
                  <a:lnTo>
                    <a:pt x="2855" y="216"/>
                  </a:lnTo>
                  <a:lnTo>
                    <a:pt x="2841" y="202"/>
                  </a:lnTo>
                  <a:lnTo>
                    <a:pt x="2850" y="187"/>
                  </a:lnTo>
                  <a:lnTo>
                    <a:pt x="2858" y="172"/>
                  </a:lnTo>
                  <a:lnTo>
                    <a:pt x="2863" y="158"/>
                  </a:lnTo>
                  <a:lnTo>
                    <a:pt x="2868" y="145"/>
                  </a:lnTo>
                  <a:lnTo>
                    <a:pt x="2871" y="132"/>
                  </a:lnTo>
                  <a:lnTo>
                    <a:pt x="2873" y="120"/>
                  </a:lnTo>
                  <a:lnTo>
                    <a:pt x="2873" y="110"/>
                  </a:lnTo>
                  <a:lnTo>
                    <a:pt x="2873" y="99"/>
                  </a:lnTo>
                  <a:lnTo>
                    <a:pt x="2872" y="89"/>
                  </a:lnTo>
                  <a:lnTo>
                    <a:pt x="2870" y="79"/>
                  </a:lnTo>
                  <a:lnTo>
                    <a:pt x="2867" y="72"/>
                  </a:lnTo>
                  <a:lnTo>
                    <a:pt x="2864" y="63"/>
                  </a:lnTo>
                  <a:lnTo>
                    <a:pt x="2860" y="56"/>
                  </a:lnTo>
                  <a:lnTo>
                    <a:pt x="2854" y="49"/>
                  </a:lnTo>
                  <a:lnTo>
                    <a:pt x="2849" y="43"/>
                  </a:lnTo>
                  <a:lnTo>
                    <a:pt x="2844" y="38"/>
                  </a:lnTo>
                  <a:lnTo>
                    <a:pt x="2831" y="28"/>
                  </a:lnTo>
                  <a:lnTo>
                    <a:pt x="2818" y="19"/>
                  </a:lnTo>
                  <a:lnTo>
                    <a:pt x="2806" y="13"/>
                  </a:lnTo>
                  <a:lnTo>
                    <a:pt x="2794" y="8"/>
                  </a:lnTo>
                  <a:lnTo>
                    <a:pt x="2775" y="2"/>
                  </a:lnTo>
                  <a:lnTo>
                    <a:pt x="2767" y="0"/>
                  </a:lnTo>
                  <a:lnTo>
                    <a:pt x="2739" y="10"/>
                  </a:lnTo>
                  <a:lnTo>
                    <a:pt x="2709" y="24"/>
                  </a:lnTo>
                  <a:lnTo>
                    <a:pt x="2680" y="43"/>
                  </a:lnTo>
                  <a:lnTo>
                    <a:pt x="2650" y="67"/>
                  </a:lnTo>
                  <a:lnTo>
                    <a:pt x="2620" y="94"/>
                  </a:lnTo>
                  <a:lnTo>
                    <a:pt x="2589" y="128"/>
                  </a:lnTo>
                  <a:lnTo>
                    <a:pt x="2560" y="164"/>
                  </a:lnTo>
                  <a:lnTo>
                    <a:pt x="2530" y="205"/>
                  </a:lnTo>
                  <a:lnTo>
                    <a:pt x="2501" y="251"/>
                  </a:lnTo>
                  <a:lnTo>
                    <a:pt x="2473" y="300"/>
                  </a:lnTo>
                  <a:lnTo>
                    <a:pt x="2445" y="354"/>
                  </a:lnTo>
                  <a:lnTo>
                    <a:pt x="2419" y="411"/>
                  </a:lnTo>
                  <a:lnTo>
                    <a:pt x="2392" y="472"/>
                  </a:lnTo>
                  <a:lnTo>
                    <a:pt x="2368" y="538"/>
                  </a:lnTo>
                  <a:lnTo>
                    <a:pt x="2346" y="606"/>
                  </a:lnTo>
                  <a:lnTo>
                    <a:pt x="2323" y="678"/>
                  </a:lnTo>
                  <a:lnTo>
                    <a:pt x="2303" y="753"/>
                  </a:lnTo>
                  <a:lnTo>
                    <a:pt x="2285" y="833"/>
                  </a:lnTo>
                  <a:lnTo>
                    <a:pt x="2269" y="914"/>
                  </a:lnTo>
                  <a:lnTo>
                    <a:pt x="2255" y="1000"/>
                  </a:lnTo>
                  <a:lnTo>
                    <a:pt x="2243" y="1088"/>
                  </a:lnTo>
                  <a:lnTo>
                    <a:pt x="2232" y="1180"/>
                  </a:lnTo>
                  <a:lnTo>
                    <a:pt x="2226" y="1275"/>
                  </a:lnTo>
                  <a:lnTo>
                    <a:pt x="2221" y="1371"/>
                  </a:lnTo>
                  <a:lnTo>
                    <a:pt x="2220" y="1471"/>
                  </a:lnTo>
                  <a:lnTo>
                    <a:pt x="2221" y="1574"/>
                  </a:lnTo>
                  <a:lnTo>
                    <a:pt x="2225" y="1679"/>
                  </a:lnTo>
                  <a:lnTo>
                    <a:pt x="2231" y="1786"/>
                  </a:lnTo>
                  <a:lnTo>
                    <a:pt x="2243" y="1896"/>
                  </a:lnTo>
                  <a:lnTo>
                    <a:pt x="2257" y="2008"/>
                  </a:lnTo>
                  <a:lnTo>
                    <a:pt x="2275" y="2122"/>
                  </a:lnTo>
                  <a:lnTo>
                    <a:pt x="2296" y="2239"/>
                  </a:lnTo>
                  <a:lnTo>
                    <a:pt x="2316" y="2352"/>
                  </a:lnTo>
                  <a:lnTo>
                    <a:pt x="2330" y="2455"/>
                  </a:lnTo>
                  <a:lnTo>
                    <a:pt x="2336" y="2548"/>
                  </a:lnTo>
                  <a:lnTo>
                    <a:pt x="2337" y="2634"/>
                  </a:lnTo>
                  <a:lnTo>
                    <a:pt x="2333" y="2711"/>
                  </a:lnTo>
                  <a:lnTo>
                    <a:pt x="2323" y="2780"/>
                  </a:lnTo>
                  <a:lnTo>
                    <a:pt x="2310" y="2842"/>
                  </a:lnTo>
                  <a:lnTo>
                    <a:pt x="2291" y="2895"/>
                  </a:lnTo>
                  <a:lnTo>
                    <a:pt x="2268" y="2944"/>
                  </a:lnTo>
                  <a:lnTo>
                    <a:pt x="2242" y="2986"/>
                  </a:lnTo>
                  <a:lnTo>
                    <a:pt x="2213" y="3021"/>
                  </a:lnTo>
                  <a:lnTo>
                    <a:pt x="2181" y="3051"/>
                  </a:lnTo>
                  <a:lnTo>
                    <a:pt x="2146" y="3076"/>
                  </a:lnTo>
                  <a:lnTo>
                    <a:pt x="2110" y="3095"/>
                  </a:lnTo>
                  <a:lnTo>
                    <a:pt x="2073" y="3110"/>
                  </a:lnTo>
                  <a:lnTo>
                    <a:pt x="2034" y="3122"/>
                  </a:lnTo>
                  <a:lnTo>
                    <a:pt x="1994" y="3129"/>
                  </a:lnTo>
                  <a:lnTo>
                    <a:pt x="1955" y="3134"/>
                  </a:lnTo>
                  <a:lnTo>
                    <a:pt x="1914" y="3136"/>
                  </a:lnTo>
                  <a:lnTo>
                    <a:pt x="1875" y="3135"/>
                  </a:lnTo>
                  <a:lnTo>
                    <a:pt x="1837" y="3131"/>
                  </a:lnTo>
                  <a:lnTo>
                    <a:pt x="1799" y="3126"/>
                  </a:lnTo>
                  <a:lnTo>
                    <a:pt x="1764" y="3120"/>
                  </a:lnTo>
                  <a:lnTo>
                    <a:pt x="1730" y="3113"/>
                  </a:lnTo>
                  <a:lnTo>
                    <a:pt x="1699" y="3105"/>
                  </a:lnTo>
                  <a:lnTo>
                    <a:pt x="1671" y="3097"/>
                  </a:lnTo>
                  <a:lnTo>
                    <a:pt x="1645" y="3090"/>
                  </a:lnTo>
                  <a:lnTo>
                    <a:pt x="1624" y="3082"/>
                  </a:lnTo>
                  <a:lnTo>
                    <a:pt x="1594" y="3070"/>
                  </a:lnTo>
                  <a:lnTo>
                    <a:pt x="1584" y="3066"/>
                  </a:lnTo>
                  <a:lnTo>
                    <a:pt x="1560" y="3038"/>
                  </a:lnTo>
                  <a:lnTo>
                    <a:pt x="1539" y="3010"/>
                  </a:lnTo>
                  <a:lnTo>
                    <a:pt x="1518" y="2981"/>
                  </a:lnTo>
                  <a:lnTo>
                    <a:pt x="1499" y="2953"/>
                  </a:lnTo>
                  <a:lnTo>
                    <a:pt x="1463" y="2898"/>
                  </a:lnTo>
                  <a:lnTo>
                    <a:pt x="1428" y="2843"/>
                  </a:lnTo>
                  <a:lnTo>
                    <a:pt x="1395" y="2790"/>
                  </a:lnTo>
                  <a:lnTo>
                    <a:pt x="1361" y="2740"/>
                  </a:lnTo>
                  <a:lnTo>
                    <a:pt x="1343" y="2716"/>
                  </a:lnTo>
                  <a:lnTo>
                    <a:pt x="1326" y="2693"/>
                  </a:lnTo>
                  <a:lnTo>
                    <a:pt x="1307" y="2671"/>
                  </a:lnTo>
                  <a:lnTo>
                    <a:pt x="1287" y="2650"/>
                  </a:lnTo>
                  <a:lnTo>
                    <a:pt x="1267" y="2629"/>
                  </a:lnTo>
                  <a:lnTo>
                    <a:pt x="1245" y="2611"/>
                  </a:lnTo>
                  <a:lnTo>
                    <a:pt x="1221" y="2594"/>
                  </a:lnTo>
                  <a:lnTo>
                    <a:pt x="1197" y="2579"/>
                  </a:lnTo>
                  <a:lnTo>
                    <a:pt x="1170" y="2564"/>
                  </a:lnTo>
                  <a:lnTo>
                    <a:pt x="1142" y="2552"/>
                  </a:lnTo>
                  <a:lnTo>
                    <a:pt x="1112" y="2541"/>
                  </a:lnTo>
                  <a:lnTo>
                    <a:pt x="1079" y="2532"/>
                  </a:lnTo>
                  <a:lnTo>
                    <a:pt x="1044" y="2525"/>
                  </a:lnTo>
                  <a:lnTo>
                    <a:pt x="1007" y="2520"/>
                  </a:lnTo>
                  <a:lnTo>
                    <a:pt x="968" y="2517"/>
                  </a:lnTo>
                  <a:lnTo>
                    <a:pt x="926" y="2516"/>
                  </a:lnTo>
                  <a:lnTo>
                    <a:pt x="880" y="2517"/>
                  </a:lnTo>
                  <a:lnTo>
                    <a:pt x="831" y="2521"/>
                  </a:lnTo>
                  <a:lnTo>
                    <a:pt x="779" y="2527"/>
                  </a:lnTo>
                  <a:lnTo>
                    <a:pt x="724" y="2536"/>
                  </a:lnTo>
                  <a:lnTo>
                    <a:pt x="691" y="2540"/>
                  </a:lnTo>
                  <a:lnTo>
                    <a:pt x="658" y="2544"/>
                  </a:lnTo>
                  <a:lnTo>
                    <a:pt x="628" y="2545"/>
                  </a:lnTo>
                  <a:lnTo>
                    <a:pt x="597" y="2545"/>
                  </a:lnTo>
                  <a:lnTo>
                    <a:pt x="566" y="2544"/>
                  </a:lnTo>
                  <a:lnTo>
                    <a:pt x="538" y="2540"/>
                  </a:lnTo>
                  <a:lnTo>
                    <a:pt x="509" y="2535"/>
                  </a:lnTo>
                  <a:lnTo>
                    <a:pt x="480" y="2530"/>
                  </a:lnTo>
                  <a:lnTo>
                    <a:pt x="454" y="2522"/>
                  </a:lnTo>
                  <a:lnTo>
                    <a:pt x="426" y="2514"/>
                  </a:lnTo>
                  <a:lnTo>
                    <a:pt x="401" y="2504"/>
                  </a:lnTo>
                  <a:lnTo>
                    <a:pt x="375" y="2492"/>
                  </a:lnTo>
                  <a:lnTo>
                    <a:pt x="351" y="2480"/>
                  </a:lnTo>
                  <a:lnTo>
                    <a:pt x="327" y="2467"/>
                  </a:lnTo>
                  <a:lnTo>
                    <a:pt x="303" y="2453"/>
                  </a:lnTo>
                  <a:lnTo>
                    <a:pt x="281" y="2438"/>
                  </a:lnTo>
                  <a:lnTo>
                    <a:pt x="259" y="2423"/>
                  </a:lnTo>
                  <a:lnTo>
                    <a:pt x="238" y="2406"/>
                  </a:lnTo>
                  <a:lnTo>
                    <a:pt x="216" y="2389"/>
                  </a:lnTo>
                  <a:lnTo>
                    <a:pt x="196" y="2372"/>
                  </a:lnTo>
                  <a:lnTo>
                    <a:pt x="177" y="2354"/>
                  </a:lnTo>
                  <a:lnTo>
                    <a:pt x="158" y="2334"/>
                  </a:lnTo>
                  <a:lnTo>
                    <a:pt x="140" y="2315"/>
                  </a:lnTo>
                  <a:lnTo>
                    <a:pt x="122" y="2296"/>
                  </a:lnTo>
                  <a:lnTo>
                    <a:pt x="105" y="2275"/>
                  </a:lnTo>
                  <a:lnTo>
                    <a:pt x="89" y="2255"/>
                  </a:lnTo>
                  <a:lnTo>
                    <a:pt x="73" y="2235"/>
                  </a:lnTo>
                  <a:lnTo>
                    <a:pt x="59" y="2214"/>
                  </a:lnTo>
                  <a:lnTo>
                    <a:pt x="30" y="2173"/>
                  </a:lnTo>
                  <a:lnTo>
                    <a:pt x="3" y="2132"/>
                  </a:lnTo>
                  <a:lnTo>
                    <a:pt x="0" y="2177"/>
                  </a:lnTo>
                  <a:lnTo>
                    <a:pt x="0" y="2221"/>
                  </a:lnTo>
                  <a:lnTo>
                    <a:pt x="3" y="2263"/>
                  </a:lnTo>
                  <a:lnTo>
                    <a:pt x="10" y="2303"/>
                  </a:lnTo>
                  <a:lnTo>
                    <a:pt x="17" y="2342"/>
                  </a:lnTo>
                  <a:lnTo>
                    <a:pt x="28" y="2379"/>
                  </a:lnTo>
                  <a:lnTo>
                    <a:pt x="42" y="2416"/>
                  </a:lnTo>
                  <a:lnTo>
                    <a:pt x="56" y="2450"/>
                  </a:lnTo>
                  <a:lnTo>
                    <a:pt x="73" y="2482"/>
                  </a:lnTo>
                  <a:lnTo>
                    <a:pt x="91" y="2515"/>
                  </a:lnTo>
                  <a:lnTo>
                    <a:pt x="112" y="2545"/>
                  </a:lnTo>
                  <a:lnTo>
                    <a:pt x="134" y="2573"/>
                  </a:lnTo>
                  <a:lnTo>
                    <a:pt x="156" y="2600"/>
                  </a:lnTo>
                  <a:lnTo>
                    <a:pt x="180" y="2625"/>
                  </a:lnTo>
                  <a:lnTo>
                    <a:pt x="205" y="2650"/>
                  </a:lnTo>
                  <a:lnTo>
                    <a:pt x="231" y="2672"/>
                  </a:lnTo>
                  <a:lnTo>
                    <a:pt x="258" y="2694"/>
                  </a:lnTo>
                  <a:lnTo>
                    <a:pt x="284" y="2714"/>
                  </a:lnTo>
                  <a:lnTo>
                    <a:pt x="311" y="2732"/>
                  </a:lnTo>
                  <a:lnTo>
                    <a:pt x="338" y="2750"/>
                  </a:lnTo>
                  <a:lnTo>
                    <a:pt x="365" y="2766"/>
                  </a:lnTo>
                  <a:lnTo>
                    <a:pt x="392" y="2781"/>
                  </a:lnTo>
                  <a:lnTo>
                    <a:pt x="419" y="2794"/>
                  </a:lnTo>
                  <a:lnTo>
                    <a:pt x="444" y="2805"/>
                  </a:lnTo>
                  <a:lnTo>
                    <a:pt x="470" y="2816"/>
                  </a:lnTo>
                  <a:lnTo>
                    <a:pt x="494" y="2826"/>
                  </a:lnTo>
                  <a:lnTo>
                    <a:pt x="517" y="2833"/>
                  </a:lnTo>
                  <a:lnTo>
                    <a:pt x="540" y="2840"/>
                  </a:lnTo>
                  <a:lnTo>
                    <a:pt x="560" y="2845"/>
                  </a:lnTo>
                  <a:lnTo>
                    <a:pt x="579" y="2849"/>
                  </a:lnTo>
                  <a:lnTo>
                    <a:pt x="597" y="2853"/>
                  </a:lnTo>
                  <a:lnTo>
                    <a:pt x="612" y="2854"/>
                  </a:lnTo>
                  <a:lnTo>
                    <a:pt x="651" y="2858"/>
                  </a:lnTo>
                  <a:lnTo>
                    <a:pt x="689" y="2863"/>
                  </a:lnTo>
                  <a:lnTo>
                    <a:pt x="726" y="2871"/>
                  </a:lnTo>
                  <a:lnTo>
                    <a:pt x="762" y="2879"/>
                  </a:lnTo>
                  <a:lnTo>
                    <a:pt x="796" y="2890"/>
                  </a:lnTo>
                  <a:lnTo>
                    <a:pt x="828" y="2901"/>
                  </a:lnTo>
                  <a:lnTo>
                    <a:pt x="859" y="2912"/>
                  </a:lnTo>
                  <a:lnTo>
                    <a:pt x="886" y="2923"/>
                  </a:lnTo>
                  <a:lnTo>
                    <a:pt x="935" y="2945"/>
                  </a:lnTo>
                  <a:lnTo>
                    <a:pt x="972" y="2963"/>
                  </a:lnTo>
                  <a:lnTo>
                    <a:pt x="995" y="2976"/>
                  </a:lnTo>
                  <a:lnTo>
                    <a:pt x="1004" y="2981"/>
                  </a:lnTo>
                  <a:lnTo>
                    <a:pt x="1042" y="3015"/>
                  </a:lnTo>
                  <a:lnTo>
                    <a:pt x="1080" y="3047"/>
                  </a:lnTo>
                  <a:lnTo>
                    <a:pt x="1119" y="3077"/>
                  </a:lnTo>
                  <a:lnTo>
                    <a:pt x="1159" y="3105"/>
                  </a:lnTo>
                  <a:lnTo>
                    <a:pt x="1197" y="3130"/>
                  </a:lnTo>
                  <a:lnTo>
                    <a:pt x="1236" y="3156"/>
                  </a:lnTo>
                  <a:lnTo>
                    <a:pt x="1275" y="3179"/>
                  </a:lnTo>
                  <a:lnTo>
                    <a:pt x="1314" y="3200"/>
                  </a:lnTo>
                  <a:lnTo>
                    <a:pt x="1353" y="3220"/>
                  </a:lnTo>
                  <a:lnTo>
                    <a:pt x="1391" y="3240"/>
                  </a:lnTo>
                  <a:lnTo>
                    <a:pt x="1428" y="3257"/>
                  </a:lnTo>
                  <a:lnTo>
                    <a:pt x="1465" y="3273"/>
                  </a:lnTo>
                  <a:lnTo>
                    <a:pt x="1500" y="3287"/>
                  </a:lnTo>
                  <a:lnTo>
                    <a:pt x="1536" y="3301"/>
                  </a:lnTo>
                  <a:lnTo>
                    <a:pt x="1570" y="3313"/>
                  </a:lnTo>
                  <a:lnTo>
                    <a:pt x="1603" y="3325"/>
                  </a:lnTo>
                  <a:lnTo>
                    <a:pt x="1635" y="3334"/>
                  </a:lnTo>
                  <a:lnTo>
                    <a:pt x="1665" y="3344"/>
                  </a:lnTo>
                  <a:lnTo>
                    <a:pt x="1694" y="3351"/>
                  </a:lnTo>
                  <a:lnTo>
                    <a:pt x="1721" y="3359"/>
                  </a:lnTo>
                  <a:lnTo>
                    <a:pt x="1772" y="3371"/>
                  </a:lnTo>
                  <a:lnTo>
                    <a:pt x="1815" y="3379"/>
                  </a:lnTo>
                  <a:lnTo>
                    <a:pt x="1850" y="3385"/>
                  </a:lnTo>
                  <a:lnTo>
                    <a:pt x="1876" y="3389"/>
                  </a:lnTo>
                  <a:lnTo>
                    <a:pt x="1892" y="3391"/>
                  </a:lnTo>
                  <a:lnTo>
                    <a:pt x="1897" y="3391"/>
                  </a:lnTo>
                  <a:lnTo>
                    <a:pt x="1990" y="3399"/>
                  </a:lnTo>
                  <a:lnTo>
                    <a:pt x="2074" y="3402"/>
                  </a:lnTo>
                  <a:lnTo>
                    <a:pt x="2153" y="3402"/>
                  </a:lnTo>
                  <a:lnTo>
                    <a:pt x="2225" y="3397"/>
                  </a:lnTo>
                  <a:lnTo>
                    <a:pt x="2291" y="3391"/>
                  </a:lnTo>
                  <a:lnTo>
                    <a:pt x="2350" y="3381"/>
                  </a:lnTo>
                  <a:lnTo>
                    <a:pt x="2404" y="3369"/>
                  </a:lnTo>
                  <a:lnTo>
                    <a:pt x="2453" y="3354"/>
                  </a:lnTo>
                  <a:lnTo>
                    <a:pt x="2496" y="3336"/>
                  </a:lnTo>
                  <a:lnTo>
                    <a:pt x="2534" y="3317"/>
                  </a:lnTo>
                  <a:lnTo>
                    <a:pt x="2568" y="3297"/>
                  </a:lnTo>
                  <a:lnTo>
                    <a:pt x="2598" y="3274"/>
                  </a:lnTo>
                  <a:lnTo>
                    <a:pt x="2623" y="3251"/>
                  </a:lnTo>
                  <a:lnTo>
                    <a:pt x="2646" y="3226"/>
                  </a:lnTo>
                  <a:lnTo>
                    <a:pt x="2664" y="3200"/>
                  </a:lnTo>
                  <a:lnTo>
                    <a:pt x="2678" y="3173"/>
                  </a:lnTo>
                  <a:lnTo>
                    <a:pt x="2690" y="3148"/>
                  </a:lnTo>
                  <a:lnTo>
                    <a:pt x="2700" y="3121"/>
                  </a:lnTo>
                  <a:lnTo>
                    <a:pt x="2707" y="3095"/>
                  </a:lnTo>
                  <a:lnTo>
                    <a:pt x="2711" y="3069"/>
                  </a:lnTo>
                  <a:lnTo>
                    <a:pt x="2713" y="3045"/>
                  </a:lnTo>
                  <a:lnTo>
                    <a:pt x="2716" y="3020"/>
                  </a:lnTo>
                  <a:lnTo>
                    <a:pt x="2715" y="2997"/>
                  </a:lnTo>
                  <a:lnTo>
                    <a:pt x="2713" y="2976"/>
                  </a:lnTo>
                  <a:lnTo>
                    <a:pt x="2711" y="2956"/>
                  </a:lnTo>
                  <a:lnTo>
                    <a:pt x="2708" y="2937"/>
                  </a:lnTo>
                  <a:lnTo>
                    <a:pt x="2705" y="2921"/>
                  </a:lnTo>
                  <a:lnTo>
                    <a:pt x="2702" y="2908"/>
                  </a:lnTo>
                  <a:lnTo>
                    <a:pt x="2696" y="2889"/>
                  </a:lnTo>
                  <a:lnTo>
                    <a:pt x="2694" y="2882"/>
                  </a:lnTo>
                  <a:lnTo>
                    <a:pt x="2675" y="2819"/>
                  </a:lnTo>
                  <a:lnTo>
                    <a:pt x="2659" y="2752"/>
                  </a:lnTo>
                  <a:lnTo>
                    <a:pt x="2645" y="2679"/>
                  </a:lnTo>
                  <a:lnTo>
                    <a:pt x="2631" y="2603"/>
                  </a:lnTo>
                  <a:lnTo>
                    <a:pt x="2620" y="2521"/>
                  </a:lnTo>
                  <a:lnTo>
                    <a:pt x="2610" y="2437"/>
                  </a:lnTo>
                  <a:lnTo>
                    <a:pt x="2602" y="2349"/>
                  </a:lnTo>
                  <a:lnTo>
                    <a:pt x="2595" y="2260"/>
                  </a:lnTo>
                  <a:lnTo>
                    <a:pt x="2589" y="2168"/>
                  </a:lnTo>
                  <a:lnTo>
                    <a:pt x="2585" y="2075"/>
                  </a:lnTo>
                  <a:lnTo>
                    <a:pt x="2582" y="1981"/>
                  </a:lnTo>
                  <a:lnTo>
                    <a:pt x="2580" y="1886"/>
                  </a:lnTo>
                  <a:lnTo>
                    <a:pt x="2579" y="1792"/>
                  </a:lnTo>
                  <a:lnTo>
                    <a:pt x="2579" y="1697"/>
                  </a:lnTo>
                  <a:lnTo>
                    <a:pt x="2580" y="1604"/>
                  </a:lnTo>
                  <a:lnTo>
                    <a:pt x="2581" y="1512"/>
                  </a:lnTo>
                  <a:lnTo>
                    <a:pt x="2585" y="1334"/>
                  </a:lnTo>
                  <a:lnTo>
                    <a:pt x="2592" y="1167"/>
                  </a:lnTo>
                  <a:lnTo>
                    <a:pt x="2598" y="1016"/>
                  </a:lnTo>
                  <a:lnTo>
                    <a:pt x="2605" y="883"/>
                  </a:lnTo>
                  <a:lnTo>
                    <a:pt x="2613" y="774"/>
                  </a:lnTo>
                  <a:lnTo>
                    <a:pt x="2619" y="690"/>
                  </a:lnTo>
                  <a:lnTo>
                    <a:pt x="2623" y="637"/>
                  </a:lnTo>
                  <a:lnTo>
                    <a:pt x="2624" y="619"/>
                  </a:lnTo>
                  <a:lnTo>
                    <a:pt x="2652" y="643"/>
                  </a:lnTo>
                  <a:lnTo>
                    <a:pt x="2680" y="668"/>
                  </a:lnTo>
                  <a:lnTo>
                    <a:pt x="2708" y="696"/>
                  </a:lnTo>
                  <a:lnTo>
                    <a:pt x="2737" y="726"/>
                  </a:lnTo>
                  <a:lnTo>
                    <a:pt x="2764" y="757"/>
                  </a:lnTo>
                  <a:lnTo>
                    <a:pt x="2793" y="791"/>
                  </a:lnTo>
                  <a:lnTo>
                    <a:pt x="2820" y="825"/>
                  </a:lnTo>
                  <a:lnTo>
                    <a:pt x="2849" y="859"/>
                  </a:lnTo>
                  <a:lnTo>
                    <a:pt x="2877" y="896"/>
                  </a:lnTo>
                  <a:lnTo>
                    <a:pt x="2903" y="932"/>
                  </a:lnTo>
                  <a:lnTo>
                    <a:pt x="2931" y="970"/>
                  </a:lnTo>
                  <a:lnTo>
                    <a:pt x="2957" y="1006"/>
                  </a:lnTo>
                  <a:lnTo>
                    <a:pt x="3008" y="1081"/>
                  </a:lnTo>
                  <a:lnTo>
                    <a:pt x="3056" y="1154"/>
                  </a:lnTo>
                  <a:lnTo>
                    <a:pt x="3100" y="1225"/>
                  </a:lnTo>
                  <a:lnTo>
                    <a:pt x="3142" y="1292"/>
                  </a:lnTo>
                  <a:lnTo>
                    <a:pt x="3178" y="1352"/>
                  </a:lnTo>
                  <a:lnTo>
                    <a:pt x="3208" y="1404"/>
                  </a:lnTo>
                  <a:lnTo>
                    <a:pt x="3233" y="1448"/>
                  </a:lnTo>
                  <a:lnTo>
                    <a:pt x="3252" y="1482"/>
                  </a:lnTo>
                  <a:lnTo>
                    <a:pt x="3263" y="1503"/>
                  </a:lnTo>
                  <a:lnTo>
                    <a:pt x="3268" y="1511"/>
                  </a:lnTo>
                  <a:lnTo>
                    <a:pt x="3559" y="1503"/>
                  </a:lnTo>
                  <a:lnTo>
                    <a:pt x="3548" y="1448"/>
                  </a:lnTo>
                  <a:lnTo>
                    <a:pt x="3535" y="1395"/>
                  </a:lnTo>
                  <a:lnTo>
                    <a:pt x="3519" y="1343"/>
                  </a:lnTo>
                  <a:lnTo>
                    <a:pt x="3501" y="1294"/>
                  </a:lnTo>
                  <a:lnTo>
                    <a:pt x="3481" y="1246"/>
                  </a:lnTo>
                  <a:lnTo>
                    <a:pt x="3460" y="1198"/>
                  </a:lnTo>
                  <a:lnTo>
                    <a:pt x="3436" y="1153"/>
                  </a:lnTo>
                  <a:lnTo>
                    <a:pt x="3411" y="1109"/>
                  </a:lnTo>
                  <a:lnTo>
                    <a:pt x="3384" y="1067"/>
                  </a:lnTo>
                  <a:lnTo>
                    <a:pt x="3358" y="1028"/>
                  </a:lnTo>
                  <a:lnTo>
                    <a:pt x="3329" y="989"/>
                  </a:lnTo>
                  <a:lnTo>
                    <a:pt x="3301" y="952"/>
                  </a:lnTo>
                  <a:lnTo>
                    <a:pt x="3272" y="917"/>
                  </a:lnTo>
                  <a:lnTo>
                    <a:pt x="3242" y="883"/>
                  </a:lnTo>
                  <a:lnTo>
                    <a:pt x="3213" y="852"/>
                  </a:lnTo>
                  <a:lnTo>
                    <a:pt x="3183" y="822"/>
                  </a:lnTo>
                  <a:lnTo>
                    <a:pt x="3154" y="793"/>
                  </a:lnTo>
                  <a:lnTo>
                    <a:pt x="3126" y="766"/>
                  </a:lnTo>
                  <a:lnTo>
                    <a:pt x="3097" y="741"/>
                  </a:lnTo>
                  <a:lnTo>
                    <a:pt x="3071" y="719"/>
                  </a:lnTo>
                  <a:lnTo>
                    <a:pt x="3020" y="678"/>
                  </a:lnTo>
                  <a:lnTo>
                    <a:pt x="2974" y="644"/>
                  </a:lnTo>
                  <a:lnTo>
                    <a:pt x="2937" y="618"/>
                  </a:lnTo>
                  <a:lnTo>
                    <a:pt x="2907" y="599"/>
                  </a:lnTo>
                  <a:lnTo>
                    <a:pt x="2889" y="588"/>
                  </a:lnTo>
                  <a:lnTo>
                    <a:pt x="2883" y="584"/>
                  </a:lnTo>
                  <a:close/>
                </a:path>
              </a:pathLst>
            </a:custGeom>
            <a:solidFill>
              <a:srgbClr val="DD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24"/>
            <p:cNvSpPr>
              <a:spLocks/>
            </p:cNvSpPr>
            <p:nvPr/>
          </p:nvSpPr>
          <p:spPr bwMode="auto">
            <a:xfrm>
              <a:off x="4280" y="2698"/>
              <a:ext cx="83" cy="159"/>
            </a:xfrm>
            <a:custGeom>
              <a:avLst/>
              <a:gdLst>
                <a:gd name="T0" fmla="*/ 0 w 746"/>
                <a:gd name="T1" fmla="*/ 0 h 2227"/>
                <a:gd name="T2" fmla="*/ 0 w 746"/>
                <a:gd name="T3" fmla="*/ 0 h 2227"/>
                <a:gd name="T4" fmla="*/ 0 w 746"/>
                <a:gd name="T5" fmla="*/ 0 h 2227"/>
                <a:gd name="T6" fmla="*/ 0 w 746"/>
                <a:gd name="T7" fmla="*/ 0 h 2227"/>
                <a:gd name="T8" fmla="*/ 0 w 746"/>
                <a:gd name="T9" fmla="*/ 0 h 2227"/>
                <a:gd name="T10" fmla="*/ 0 w 746"/>
                <a:gd name="T11" fmla="*/ 0 h 2227"/>
                <a:gd name="T12" fmla="*/ 0 w 746"/>
                <a:gd name="T13" fmla="*/ 0 h 2227"/>
                <a:gd name="T14" fmla="*/ 0 w 746"/>
                <a:gd name="T15" fmla="*/ 0 h 2227"/>
                <a:gd name="T16" fmla="*/ 0 w 746"/>
                <a:gd name="T17" fmla="*/ 0 h 2227"/>
                <a:gd name="T18" fmla="*/ 0 w 746"/>
                <a:gd name="T19" fmla="*/ 0 h 2227"/>
                <a:gd name="T20" fmla="*/ 0 w 746"/>
                <a:gd name="T21" fmla="*/ 0 h 2227"/>
                <a:gd name="T22" fmla="*/ 0 w 746"/>
                <a:gd name="T23" fmla="*/ 0 h 2227"/>
                <a:gd name="T24" fmla="*/ 0 w 746"/>
                <a:gd name="T25" fmla="*/ 0 h 2227"/>
                <a:gd name="T26" fmla="*/ 0 w 746"/>
                <a:gd name="T27" fmla="*/ 0 h 2227"/>
                <a:gd name="T28" fmla="*/ 0 w 746"/>
                <a:gd name="T29" fmla="*/ 0 h 2227"/>
                <a:gd name="T30" fmla="*/ 0 w 746"/>
                <a:gd name="T31" fmla="*/ 0 h 2227"/>
                <a:gd name="T32" fmla="*/ 0 w 746"/>
                <a:gd name="T33" fmla="*/ 0 h 2227"/>
                <a:gd name="T34" fmla="*/ 0 w 746"/>
                <a:gd name="T35" fmla="*/ 0 h 2227"/>
                <a:gd name="T36" fmla="*/ 0 w 746"/>
                <a:gd name="T37" fmla="*/ 0 h 2227"/>
                <a:gd name="T38" fmla="*/ 0 w 746"/>
                <a:gd name="T39" fmla="*/ 0 h 2227"/>
                <a:gd name="T40" fmla="*/ 0 w 746"/>
                <a:gd name="T41" fmla="*/ 0 h 2227"/>
                <a:gd name="T42" fmla="*/ 0 w 746"/>
                <a:gd name="T43" fmla="*/ 0 h 2227"/>
                <a:gd name="T44" fmla="*/ 0 w 746"/>
                <a:gd name="T45" fmla="*/ 0 h 2227"/>
                <a:gd name="T46" fmla="*/ 0 w 746"/>
                <a:gd name="T47" fmla="*/ 0 h 2227"/>
                <a:gd name="T48" fmla="*/ 0 w 746"/>
                <a:gd name="T49" fmla="*/ 0 h 2227"/>
                <a:gd name="T50" fmla="*/ 0 w 746"/>
                <a:gd name="T51" fmla="*/ 0 h 2227"/>
                <a:gd name="T52" fmla="*/ 0 w 746"/>
                <a:gd name="T53" fmla="*/ 0 h 2227"/>
                <a:gd name="T54" fmla="*/ 0 w 746"/>
                <a:gd name="T55" fmla="*/ 0 h 2227"/>
                <a:gd name="T56" fmla="*/ 0 w 746"/>
                <a:gd name="T57" fmla="*/ 0 h 2227"/>
                <a:gd name="T58" fmla="*/ 0 w 746"/>
                <a:gd name="T59" fmla="*/ 0 h 2227"/>
                <a:gd name="T60" fmla="*/ 0 w 746"/>
                <a:gd name="T61" fmla="*/ 0 h 2227"/>
                <a:gd name="T62" fmla="*/ 0 w 746"/>
                <a:gd name="T63" fmla="*/ 0 h 2227"/>
                <a:gd name="T64" fmla="*/ 0 w 746"/>
                <a:gd name="T65" fmla="*/ 0 h 2227"/>
                <a:gd name="T66" fmla="*/ 0 w 746"/>
                <a:gd name="T67" fmla="*/ 0 h 2227"/>
                <a:gd name="T68" fmla="*/ 0 w 746"/>
                <a:gd name="T69" fmla="*/ 0 h 2227"/>
                <a:gd name="T70" fmla="*/ 0 w 746"/>
                <a:gd name="T71" fmla="*/ 0 h 2227"/>
                <a:gd name="T72" fmla="*/ 0 w 746"/>
                <a:gd name="T73" fmla="*/ 0 h 2227"/>
                <a:gd name="T74" fmla="*/ 0 w 746"/>
                <a:gd name="T75" fmla="*/ 0 h 2227"/>
                <a:gd name="T76" fmla="*/ 0 w 746"/>
                <a:gd name="T77" fmla="*/ 0 h 2227"/>
                <a:gd name="T78" fmla="*/ 0 w 746"/>
                <a:gd name="T79" fmla="*/ 0 h 2227"/>
                <a:gd name="T80" fmla="*/ 0 w 746"/>
                <a:gd name="T81" fmla="*/ 0 h 2227"/>
                <a:gd name="T82" fmla="*/ 0 w 746"/>
                <a:gd name="T83" fmla="*/ 0 h 2227"/>
                <a:gd name="T84" fmla="*/ 0 w 746"/>
                <a:gd name="T85" fmla="*/ 0 h 2227"/>
                <a:gd name="T86" fmla="*/ 0 w 746"/>
                <a:gd name="T87" fmla="*/ 0 h 2227"/>
                <a:gd name="T88" fmla="*/ 0 w 746"/>
                <a:gd name="T89" fmla="*/ 0 h 2227"/>
                <a:gd name="T90" fmla="*/ 0 w 746"/>
                <a:gd name="T91" fmla="*/ 0 h 2227"/>
                <a:gd name="T92" fmla="*/ 0 w 746"/>
                <a:gd name="T93" fmla="*/ 0 h 2227"/>
                <a:gd name="T94" fmla="*/ 0 w 746"/>
                <a:gd name="T95" fmla="*/ 0 h 2227"/>
                <a:gd name="T96" fmla="*/ 0 w 746"/>
                <a:gd name="T97" fmla="*/ 0 h 2227"/>
                <a:gd name="T98" fmla="*/ 0 w 746"/>
                <a:gd name="T99" fmla="*/ 0 h 2227"/>
                <a:gd name="T100" fmla="*/ 0 w 746"/>
                <a:gd name="T101" fmla="*/ 0 h 2227"/>
                <a:gd name="T102" fmla="*/ 0 w 746"/>
                <a:gd name="T103" fmla="*/ 0 h 2227"/>
                <a:gd name="T104" fmla="*/ 0 w 746"/>
                <a:gd name="T105" fmla="*/ 0 h 2227"/>
                <a:gd name="T106" fmla="*/ 0 w 746"/>
                <a:gd name="T107" fmla="*/ 0 h 2227"/>
                <a:gd name="T108" fmla="*/ 0 w 746"/>
                <a:gd name="T109" fmla="*/ 0 h 2227"/>
                <a:gd name="T110" fmla="*/ 0 w 746"/>
                <a:gd name="T111" fmla="*/ 0 h 2227"/>
                <a:gd name="T112" fmla="*/ 0 w 746"/>
                <a:gd name="T113" fmla="*/ 0 h 22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6"/>
                <a:gd name="T172" fmla="*/ 0 h 2227"/>
                <a:gd name="T173" fmla="*/ 746 w 746"/>
                <a:gd name="T174" fmla="*/ 2227 h 22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6" h="2227">
                  <a:moveTo>
                    <a:pt x="0" y="2133"/>
                  </a:moveTo>
                  <a:lnTo>
                    <a:pt x="49" y="2156"/>
                  </a:lnTo>
                  <a:lnTo>
                    <a:pt x="86" y="2174"/>
                  </a:lnTo>
                  <a:lnTo>
                    <a:pt x="109" y="2187"/>
                  </a:lnTo>
                  <a:lnTo>
                    <a:pt x="118" y="2192"/>
                  </a:lnTo>
                  <a:lnTo>
                    <a:pt x="127" y="2201"/>
                  </a:lnTo>
                  <a:lnTo>
                    <a:pt x="138" y="2209"/>
                  </a:lnTo>
                  <a:lnTo>
                    <a:pt x="148" y="2218"/>
                  </a:lnTo>
                  <a:lnTo>
                    <a:pt x="158" y="2227"/>
                  </a:lnTo>
                  <a:lnTo>
                    <a:pt x="176" y="2138"/>
                  </a:lnTo>
                  <a:lnTo>
                    <a:pt x="197" y="2029"/>
                  </a:lnTo>
                  <a:lnTo>
                    <a:pt x="224" y="1906"/>
                  </a:lnTo>
                  <a:lnTo>
                    <a:pt x="253" y="1770"/>
                  </a:lnTo>
                  <a:lnTo>
                    <a:pt x="284" y="1622"/>
                  </a:lnTo>
                  <a:lnTo>
                    <a:pt x="319" y="1466"/>
                  </a:lnTo>
                  <a:lnTo>
                    <a:pt x="357" y="1305"/>
                  </a:lnTo>
                  <a:lnTo>
                    <a:pt x="397" y="1140"/>
                  </a:lnTo>
                  <a:lnTo>
                    <a:pt x="437" y="974"/>
                  </a:lnTo>
                  <a:lnTo>
                    <a:pt x="480" y="811"/>
                  </a:lnTo>
                  <a:lnTo>
                    <a:pt x="502" y="729"/>
                  </a:lnTo>
                  <a:lnTo>
                    <a:pt x="524" y="650"/>
                  </a:lnTo>
                  <a:lnTo>
                    <a:pt x="546" y="572"/>
                  </a:lnTo>
                  <a:lnTo>
                    <a:pt x="568" y="497"/>
                  </a:lnTo>
                  <a:lnTo>
                    <a:pt x="591" y="423"/>
                  </a:lnTo>
                  <a:lnTo>
                    <a:pt x="613" y="353"/>
                  </a:lnTo>
                  <a:lnTo>
                    <a:pt x="635" y="285"/>
                  </a:lnTo>
                  <a:lnTo>
                    <a:pt x="657" y="221"/>
                  </a:lnTo>
                  <a:lnTo>
                    <a:pt x="680" y="159"/>
                  </a:lnTo>
                  <a:lnTo>
                    <a:pt x="702" y="101"/>
                  </a:lnTo>
                  <a:lnTo>
                    <a:pt x="724" y="49"/>
                  </a:lnTo>
                  <a:lnTo>
                    <a:pt x="746" y="0"/>
                  </a:lnTo>
                  <a:lnTo>
                    <a:pt x="739" y="14"/>
                  </a:lnTo>
                  <a:lnTo>
                    <a:pt x="718" y="53"/>
                  </a:lnTo>
                  <a:lnTo>
                    <a:pt x="684" y="115"/>
                  </a:lnTo>
                  <a:lnTo>
                    <a:pt x="642" y="200"/>
                  </a:lnTo>
                  <a:lnTo>
                    <a:pt x="590" y="304"/>
                  </a:lnTo>
                  <a:lnTo>
                    <a:pt x="532" y="425"/>
                  </a:lnTo>
                  <a:lnTo>
                    <a:pt x="501" y="492"/>
                  </a:lnTo>
                  <a:lnTo>
                    <a:pt x="470" y="563"/>
                  </a:lnTo>
                  <a:lnTo>
                    <a:pt x="437" y="636"/>
                  </a:lnTo>
                  <a:lnTo>
                    <a:pt x="404" y="712"/>
                  </a:lnTo>
                  <a:lnTo>
                    <a:pt x="371" y="791"/>
                  </a:lnTo>
                  <a:lnTo>
                    <a:pt x="337" y="873"/>
                  </a:lnTo>
                  <a:lnTo>
                    <a:pt x="304" y="958"/>
                  </a:lnTo>
                  <a:lnTo>
                    <a:pt x="273" y="1043"/>
                  </a:lnTo>
                  <a:lnTo>
                    <a:pt x="241" y="1131"/>
                  </a:lnTo>
                  <a:lnTo>
                    <a:pt x="210" y="1220"/>
                  </a:lnTo>
                  <a:lnTo>
                    <a:pt x="179" y="1310"/>
                  </a:lnTo>
                  <a:lnTo>
                    <a:pt x="152" y="1402"/>
                  </a:lnTo>
                  <a:lnTo>
                    <a:pt x="124" y="1494"/>
                  </a:lnTo>
                  <a:lnTo>
                    <a:pt x="100" y="1586"/>
                  </a:lnTo>
                  <a:lnTo>
                    <a:pt x="77" y="1678"/>
                  </a:lnTo>
                  <a:lnTo>
                    <a:pt x="55" y="1771"/>
                  </a:lnTo>
                  <a:lnTo>
                    <a:pt x="37" y="1863"/>
                  </a:lnTo>
                  <a:lnTo>
                    <a:pt x="22" y="1954"/>
                  </a:lnTo>
                  <a:lnTo>
                    <a:pt x="9" y="2044"/>
                  </a:lnTo>
                  <a:lnTo>
                    <a:pt x="0" y="2133"/>
                  </a:lnTo>
                  <a:close/>
                </a:path>
              </a:pathLst>
            </a:custGeom>
            <a:solidFill>
              <a:srgbClr val="C26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25"/>
            <p:cNvSpPr>
              <a:spLocks/>
            </p:cNvSpPr>
            <p:nvPr/>
          </p:nvSpPr>
          <p:spPr bwMode="auto">
            <a:xfrm>
              <a:off x="4197" y="2733"/>
              <a:ext cx="68" cy="34"/>
            </a:xfrm>
            <a:custGeom>
              <a:avLst/>
              <a:gdLst>
                <a:gd name="T0" fmla="*/ 0 w 614"/>
                <a:gd name="T1" fmla="*/ 0 h 480"/>
                <a:gd name="T2" fmla="*/ 0 w 614"/>
                <a:gd name="T3" fmla="*/ 0 h 480"/>
                <a:gd name="T4" fmla="*/ 0 w 614"/>
                <a:gd name="T5" fmla="*/ 0 h 480"/>
                <a:gd name="T6" fmla="*/ 0 w 614"/>
                <a:gd name="T7" fmla="*/ 0 h 480"/>
                <a:gd name="T8" fmla="*/ 0 w 614"/>
                <a:gd name="T9" fmla="*/ 0 h 480"/>
                <a:gd name="T10" fmla="*/ 0 w 614"/>
                <a:gd name="T11" fmla="*/ 0 h 480"/>
                <a:gd name="T12" fmla="*/ 0 w 614"/>
                <a:gd name="T13" fmla="*/ 0 h 480"/>
                <a:gd name="T14" fmla="*/ 0 w 614"/>
                <a:gd name="T15" fmla="*/ 0 h 480"/>
                <a:gd name="T16" fmla="*/ 0 w 614"/>
                <a:gd name="T17" fmla="*/ 0 h 480"/>
                <a:gd name="T18" fmla="*/ 0 w 614"/>
                <a:gd name="T19" fmla="*/ 0 h 480"/>
                <a:gd name="T20" fmla="*/ 0 w 614"/>
                <a:gd name="T21" fmla="*/ 0 h 480"/>
                <a:gd name="T22" fmla="*/ 0 w 614"/>
                <a:gd name="T23" fmla="*/ 0 h 480"/>
                <a:gd name="T24" fmla="*/ 0 w 614"/>
                <a:gd name="T25" fmla="*/ 0 h 480"/>
                <a:gd name="T26" fmla="*/ 0 w 614"/>
                <a:gd name="T27" fmla="*/ 0 h 480"/>
                <a:gd name="T28" fmla="*/ 0 w 614"/>
                <a:gd name="T29" fmla="*/ 0 h 480"/>
                <a:gd name="T30" fmla="*/ 0 w 614"/>
                <a:gd name="T31" fmla="*/ 0 h 480"/>
                <a:gd name="T32" fmla="*/ 0 w 614"/>
                <a:gd name="T33" fmla="*/ 0 h 480"/>
                <a:gd name="T34" fmla="*/ 0 w 614"/>
                <a:gd name="T35" fmla="*/ 0 h 480"/>
                <a:gd name="T36" fmla="*/ 0 w 614"/>
                <a:gd name="T37" fmla="*/ 0 h 480"/>
                <a:gd name="T38" fmla="*/ 0 w 614"/>
                <a:gd name="T39" fmla="*/ 0 h 480"/>
                <a:gd name="T40" fmla="*/ 0 w 614"/>
                <a:gd name="T41" fmla="*/ 0 h 480"/>
                <a:gd name="T42" fmla="*/ 0 w 614"/>
                <a:gd name="T43" fmla="*/ 0 h 480"/>
                <a:gd name="T44" fmla="*/ 0 w 614"/>
                <a:gd name="T45" fmla="*/ 0 h 480"/>
                <a:gd name="T46" fmla="*/ 0 w 614"/>
                <a:gd name="T47" fmla="*/ 0 h 480"/>
                <a:gd name="T48" fmla="*/ 0 w 614"/>
                <a:gd name="T49" fmla="*/ 0 h 480"/>
                <a:gd name="T50" fmla="*/ 0 w 614"/>
                <a:gd name="T51" fmla="*/ 0 h 480"/>
                <a:gd name="T52" fmla="*/ 0 w 614"/>
                <a:gd name="T53" fmla="*/ 0 h 4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4"/>
                <a:gd name="T82" fmla="*/ 0 h 480"/>
                <a:gd name="T83" fmla="*/ 614 w 614"/>
                <a:gd name="T84" fmla="*/ 480 h 4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4" h="480">
                  <a:moveTo>
                    <a:pt x="586" y="0"/>
                  </a:moveTo>
                  <a:lnTo>
                    <a:pt x="241" y="146"/>
                  </a:lnTo>
                  <a:lnTo>
                    <a:pt x="219" y="173"/>
                  </a:lnTo>
                  <a:lnTo>
                    <a:pt x="197" y="200"/>
                  </a:lnTo>
                  <a:lnTo>
                    <a:pt x="175" y="228"/>
                  </a:lnTo>
                  <a:lnTo>
                    <a:pt x="153" y="255"/>
                  </a:lnTo>
                  <a:lnTo>
                    <a:pt x="129" y="284"/>
                  </a:lnTo>
                  <a:lnTo>
                    <a:pt x="108" y="313"/>
                  </a:lnTo>
                  <a:lnTo>
                    <a:pt x="88" y="342"/>
                  </a:lnTo>
                  <a:lnTo>
                    <a:pt x="68" y="370"/>
                  </a:lnTo>
                  <a:lnTo>
                    <a:pt x="50" y="398"/>
                  </a:lnTo>
                  <a:lnTo>
                    <a:pt x="32" y="426"/>
                  </a:lnTo>
                  <a:lnTo>
                    <a:pt x="15" y="453"/>
                  </a:lnTo>
                  <a:lnTo>
                    <a:pt x="0" y="480"/>
                  </a:lnTo>
                  <a:lnTo>
                    <a:pt x="47" y="453"/>
                  </a:lnTo>
                  <a:lnTo>
                    <a:pt x="97" y="427"/>
                  </a:lnTo>
                  <a:lnTo>
                    <a:pt x="147" y="402"/>
                  </a:lnTo>
                  <a:lnTo>
                    <a:pt x="199" y="379"/>
                  </a:lnTo>
                  <a:lnTo>
                    <a:pt x="251" y="356"/>
                  </a:lnTo>
                  <a:lnTo>
                    <a:pt x="302" y="336"/>
                  </a:lnTo>
                  <a:lnTo>
                    <a:pt x="352" y="317"/>
                  </a:lnTo>
                  <a:lnTo>
                    <a:pt x="399" y="298"/>
                  </a:lnTo>
                  <a:lnTo>
                    <a:pt x="484" y="268"/>
                  </a:lnTo>
                  <a:lnTo>
                    <a:pt x="552" y="246"/>
                  </a:lnTo>
                  <a:lnTo>
                    <a:pt x="598" y="232"/>
                  </a:lnTo>
                  <a:lnTo>
                    <a:pt x="614" y="227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26"/>
            <p:cNvSpPr>
              <a:spLocks/>
            </p:cNvSpPr>
            <p:nvPr/>
          </p:nvSpPr>
          <p:spPr bwMode="auto">
            <a:xfrm>
              <a:off x="4395" y="2757"/>
              <a:ext cx="84" cy="88"/>
            </a:xfrm>
            <a:custGeom>
              <a:avLst/>
              <a:gdLst>
                <a:gd name="T0" fmla="*/ 0 w 756"/>
                <a:gd name="T1" fmla="*/ 0 h 1230"/>
                <a:gd name="T2" fmla="*/ 0 w 756"/>
                <a:gd name="T3" fmla="*/ 0 h 1230"/>
                <a:gd name="T4" fmla="*/ 0 w 756"/>
                <a:gd name="T5" fmla="*/ 0 h 1230"/>
                <a:gd name="T6" fmla="*/ 0 w 756"/>
                <a:gd name="T7" fmla="*/ 0 h 1230"/>
                <a:gd name="T8" fmla="*/ 0 w 756"/>
                <a:gd name="T9" fmla="*/ 0 h 1230"/>
                <a:gd name="T10" fmla="*/ 0 w 756"/>
                <a:gd name="T11" fmla="*/ 0 h 1230"/>
                <a:gd name="T12" fmla="*/ 0 w 756"/>
                <a:gd name="T13" fmla="*/ 0 h 1230"/>
                <a:gd name="T14" fmla="*/ 0 w 756"/>
                <a:gd name="T15" fmla="*/ 0 h 1230"/>
                <a:gd name="T16" fmla="*/ 0 w 756"/>
                <a:gd name="T17" fmla="*/ 0 h 1230"/>
                <a:gd name="T18" fmla="*/ 0 w 756"/>
                <a:gd name="T19" fmla="*/ 0 h 1230"/>
                <a:gd name="T20" fmla="*/ 0 w 756"/>
                <a:gd name="T21" fmla="*/ 0 h 1230"/>
                <a:gd name="T22" fmla="*/ 0 w 756"/>
                <a:gd name="T23" fmla="*/ 0 h 1230"/>
                <a:gd name="T24" fmla="*/ 0 w 756"/>
                <a:gd name="T25" fmla="*/ 0 h 1230"/>
                <a:gd name="T26" fmla="*/ 0 w 756"/>
                <a:gd name="T27" fmla="*/ 0 h 1230"/>
                <a:gd name="T28" fmla="*/ 0 w 756"/>
                <a:gd name="T29" fmla="*/ 0 h 1230"/>
                <a:gd name="T30" fmla="*/ 0 w 756"/>
                <a:gd name="T31" fmla="*/ 0 h 1230"/>
                <a:gd name="T32" fmla="*/ 0 w 756"/>
                <a:gd name="T33" fmla="*/ 0 h 1230"/>
                <a:gd name="T34" fmla="*/ 0 w 756"/>
                <a:gd name="T35" fmla="*/ 0 h 1230"/>
                <a:gd name="T36" fmla="*/ 0 w 756"/>
                <a:gd name="T37" fmla="*/ 0 h 1230"/>
                <a:gd name="T38" fmla="*/ 0 w 756"/>
                <a:gd name="T39" fmla="*/ 0 h 1230"/>
                <a:gd name="T40" fmla="*/ 0 w 756"/>
                <a:gd name="T41" fmla="*/ 0 h 1230"/>
                <a:gd name="T42" fmla="*/ 0 w 756"/>
                <a:gd name="T43" fmla="*/ 0 h 1230"/>
                <a:gd name="T44" fmla="*/ 0 w 756"/>
                <a:gd name="T45" fmla="*/ 0 h 1230"/>
                <a:gd name="T46" fmla="*/ 0 w 756"/>
                <a:gd name="T47" fmla="*/ 0 h 1230"/>
                <a:gd name="T48" fmla="*/ 0 w 756"/>
                <a:gd name="T49" fmla="*/ 0 h 1230"/>
                <a:gd name="T50" fmla="*/ 0 w 756"/>
                <a:gd name="T51" fmla="*/ 0 h 1230"/>
                <a:gd name="T52" fmla="*/ 0 w 756"/>
                <a:gd name="T53" fmla="*/ 0 h 1230"/>
                <a:gd name="T54" fmla="*/ 0 w 756"/>
                <a:gd name="T55" fmla="*/ 0 h 1230"/>
                <a:gd name="T56" fmla="*/ 0 w 756"/>
                <a:gd name="T57" fmla="*/ 0 h 1230"/>
                <a:gd name="T58" fmla="*/ 0 w 756"/>
                <a:gd name="T59" fmla="*/ 0 h 1230"/>
                <a:gd name="T60" fmla="*/ 0 w 756"/>
                <a:gd name="T61" fmla="*/ 0 h 1230"/>
                <a:gd name="T62" fmla="*/ 0 w 756"/>
                <a:gd name="T63" fmla="*/ 0 h 1230"/>
                <a:gd name="T64" fmla="*/ 0 w 756"/>
                <a:gd name="T65" fmla="*/ 0 h 1230"/>
                <a:gd name="T66" fmla="*/ 0 w 756"/>
                <a:gd name="T67" fmla="*/ 0 h 1230"/>
                <a:gd name="T68" fmla="*/ 0 w 756"/>
                <a:gd name="T69" fmla="*/ 0 h 1230"/>
                <a:gd name="T70" fmla="*/ 0 w 756"/>
                <a:gd name="T71" fmla="*/ 0 h 1230"/>
                <a:gd name="T72" fmla="*/ 0 w 756"/>
                <a:gd name="T73" fmla="*/ 0 h 1230"/>
                <a:gd name="T74" fmla="*/ 0 w 756"/>
                <a:gd name="T75" fmla="*/ 0 h 1230"/>
                <a:gd name="T76" fmla="*/ 0 w 756"/>
                <a:gd name="T77" fmla="*/ 0 h 1230"/>
                <a:gd name="T78" fmla="*/ 0 w 756"/>
                <a:gd name="T79" fmla="*/ 0 h 1230"/>
                <a:gd name="T80" fmla="*/ 0 w 756"/>
                <a:gd name="T81" fmla="*/ 0 h 1230"/>
                <a:gd name="T82" fmla="*/ 0 w 756"/>
                <a:gd name="T83" fmla="*/ 0 h 1230"/>
                <a:gd name="T84" fmla="*/ 0 w 756"/>
                <a:gd name="T85" fmla="*/ 0 h 1230"/>
                <a:gd name="T86" fmla="*/ 0 w 756"/>
                <a:gd name="T87" fmla="*/ 0 h 1230"/>
                <a:gd name="T88" fmla="*/ 0 w 756"/>
                <a:gd name="T89" fmla="*/ 0 h 1230"/>
                <a:gd name="T90" fmla="*/ 0 w 756"/>
                <a:gd name="T91" fmla="*/ 0 h 1230"/>
                <a:gd name="T92" fmla="*/ 0 w 756"/>
                <a:gd name="T93" fmla="*/ 0 h 1230"/>
                <a:gd name="T94" fmla="*/ 0 w 756"/>
                <a:gd name="T95" fmla="*/ 0 h 1230"/>
                <a:gd name="T96" fmla="*/ 0 w 756"/>
                <a:gd name="T97" fmla="*/ 0 h 1230"/>
                <a:gd name="T98" fmla="*/ 0 w 756"/>
                <a:gd name="T99" fmla="*/ 0 h 1230"/>
                <a:gd name="T100" fmla="*/ 0 w 756"/>
                <a:gd name="T101" fmla="*/ 0 h 1230"/>
                <a:gd name="T102" fmla="*/ 0 w 756"/>
                <a:gd name="T103" fmla="*/ 0 h 1230"/>
                <a:gd name="T104" fmla="*/ 0 w 756"/>
                <a:gd name="T105" fmla="*/ 0 h 1230"/>
                <a:gd name="T106" fmla="*/ 0 w 756"/>
                <a:gd name="T107" fmla="*/ 0 h 1230"/>
                <a:gd name="T108" fmla="*/ 0 w 756"/>
                <a:gd name="T109" fmla="*/ 0 h 1230"/>
                <a:gd name="T110" fmla="*/ 0 w 756"/>
                <a:gd name="T111" fmla="*/ 0 h 12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56"/>
                <a:gd name="T169" fmla="*/ 0 h 1230"/>
                <a:gd name="T170" fmla="*/ 756 w 756"/>
                <a:gd name="T171" fmla="*/ 1230 h 12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56" h="1230">
                  <a:moveTo>
                    <a:pt x="0" y="156"/>
                  </a:moveTo>
                  <a:lnTo>
                    <a:pt x="4" y="165"/>
                  </a:lnTo>
                  <a:lnTo>
                    <a:pt x="19" y="192"/>
                  </a:lnTo>
                  <a:lnTo>
                    <a:pt x="41" y="234"/>
                  </a:lnTo>
                  <a:lnTo>
                    <a:pt x="71" y="289"/>
                  </a:lnTo>
                  <a:lnTo>
                    <a:pt x="108" y="355"/>
                  </a:lnTo>
                  <a:lnTo>
                    <a:pt x="152" y="430"/>
                  </a:lnTo>
                  <a:lnTo>
                    <a:pt x="200" y="512"/>
                  </a:lnTo>
                  <a:lnTo>
                    <a:pt x="254" y="600"/>
                  </a:lnTo>
                  <a:lnTo>
                    <a:pt x="282" y="644"/>
                  </a:lnTo>
                  <a:lnTo>
                    <a:pt x="311" y="690"/>
                  </a:lnTo>
                  <a:lnTo>
                    <a:pt x="341" y="735"/>
                  </a:lnTo>
                  <a:lnTo>
                    <a:pt x="371" y="780"/>
                  </a:lnTo>
                  <a:lnTo>
                    <a:pt x="403" y="825"/>
                  </a:lnTo>
                  <a:lnTo>
                    <a:pt x="433" y="870"/>
                  </a:lnTo>
                  <a:lnTo>
                    <a:pt x="465" y="914"/>
                  </a:lnTo>
                  <a:lnTo>
                    <a:pt x="498" y="957"/>
                  </a:lnTo>
                  <a:lnTo>
                    <a:pt x="531" y="998"/>
                  </a:lnTo>
                  <a:lnTo>
                    <a:pt x="563" y="1038"/>
                  </a:lnTo>
                  <a:lnTo>
                    <a:pt x="596" y="1076"/>
                  </a:lnTo>
                  <a:lnTo>
                    <a:pt x="628" y="1112"/>
                  </a:lnTo>
                  <a:lnTo>
                    <a:pt x="660" y="1145"/>
                  </a:lnTo>
                  <a:lnTo>
                    <a:pt x="692" y="1176"/>
                  </a:lnTo>
                  <a:lnTo>
                    <a:pt x="724" y="1204"/>
                  </a:lnTo>
                  <a:lnTo>
                    <a:pt x="756" y="1230"/>
                  </a:lnTo>
                  <a:lnTo>
                    <a:pt x="742" y="1179"/>
                  </a:lnTo>
                  <a:lnTo>
                    <a:pt x="729" y="1126"/>
                  </a:lnTo>
                  <a:lnTo>
                    <a:pt x="719" y="1070"/>
                  </a:lnTo>
                  <a:lnTo>
                    <a:pt x="708" y="1012"/>
                  </a:lnTo>
                  <a:lnTo>
                    <a:pt x="699" y="951"/>
                  </a:lnTo>
                  <a:lnTo>
                    <a:pt x="691" y="887"/>
                  </a:lnTo>
                  <a:lnTo>
                    <a:pt x="684" y="823"/>
                  </a:lnTo>
                  <a:lnTo>
                    <a:pt x="677" y="757"/>
                  </a:lnTo>
                  <a:lnTo>
                    <a:pt x="640" y="707"/>
                  </a:lnTo>
                  <a:lnTo>
                    <a:pt x="602" y="657"/>
                  </a:lnTo>
                  <a:lnTo>
                    <a:pt x="564" y="605"/>
                  </a:lnTo>
                  <a:lnTo>
                    <a:pt x="526" y="552"/>
                  </a:lnTo>
                  <a:lnTo>
                    <a:pt x="490" y="499"/>
                  </a:lnTo>
                  <a:lnTo>
                    <a:pt x="454" y="445"/>
                  </a:lnTo>
                  <a:lnTo>
                    <a:pt x="420" y="393"/>
                  </a:lnTo>
                  <a:lnTo>
                    <a:pt x="387" y="341"/>
                  </a:lnTo>
                  <a:lnTo>
                    <a:pt x="357" y="290"/>
                  </a:lnTo>
                  <a:lnTo>
                    <a:pt x="331" y="241"/>
                  </a:lnTo>
                  <a:lnTo>
                    <a:pt x="318" y="217"/>
                  </a:lnTo>
                  <a:lnTo>
                    <a:pt x="306" y="193"/>
                  </a:lnTo>
                  <a:lnTo>
                    <a:pt x="296" y="171"/>
                  </a:lnTo>
                  <a:lnTo>
                    <a:pt x="286" y="148"/>
                  </a:lnTo>
                  <a:lnTo>
                    <a:pt x="278" y="127"/>
                  </a:lnTo>
                  <a:lnTo>
                    <a:pt x="270" y="106"/>
                  </a:lnTo>
                  <a:lnTo>
                    <a:pt x="264" y="86"/>
                  </a:lnTo>
                  <a:lnTo>
                    <a:pt x="259" y="68"/>
                  </a:lnTo>
                  <a:lnTo>
                    <a:pt x="255" y="50"/>
                  </a:lnTo>
                  <a:lnTo>
                    <a:pt x="252" y="31"/>
                  </a:lnTo>
                  <a:lnTo>
                    <a:pt x="251" y="15"/>
                  </a:lnTo>
                  <a:lnTo>
                    <a:pt x="251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27"/>
            <p:cNvSpPr>
              <a:spLocks/>
            </p:cNvSpPr>
            <p:nvPr/>
          </p:nvSpPr>
          <p:spPr bwMode="auto">
            <a:xfrm>
              <a:off x="4323" y="2554"/>
              <a:ext cx="257" cy="149"/>
            </a:xfrm>
            <a:custGeom>
              <a:avLst/>
              <a:gdLst>
                <a:gd name="T0" fmla="*/ 0 w 2312"/>
                <a:gd name="T1" fmla="*/ 0 h 2090"/>
                <a:gd name="T2" fmla="*/ 0 w 2312"/>
                <a:gd name="T3" fmla="*/ 0 h 2090"/>
                <a:gd name="T4" fmla="*/ 0 w 2312"/>
                <a:gd name="T5" fmla="*/ 0 h 2090"/>
                <a:gd name="T6" fmla="*/ 0 w 2312"/>
                <a:gd name="T7" fmla="*/ 0 h 2090"/>
                <a:gd name="T8" fmla="*/ 0 w 2312"/>
                <a:gd name="T9" fmla="*/ 0 h 2090"/>
                <a:gd name="T10" fmla="*/ 0 w 2312"/>
                <a:gd name="T11" fmla="*/ 0 h 2090"/>
                <a:gd name="T12" fmla="*/ 0 w 2312"/>
                <a:gd name="T13" fmla="*/ 0 h 2090"/>
                <a:gd name="T14" fmla="*/ 0 w 2312"/>
                <a:gd name="T15" fmla="*/ 0 h 2090"/>
                <a:gd name="T16" fmla="*/ 0 w 2312"/>
                <a:gd name="T17" fmla="*/ 0 h 2090"/>
                <a:gd name="T18" fmla="*/ 0 w 2312"/>
                <a:gd name="T19" fmla="*/ 0 h 2090"/>
                <a:gd name="T20" fmla="*/ 0 w 2312"/>
                <a:gd name="T21" fmla="*/ 0 h 2090"/>
                <a:gd name="T22" fmla="*/ 0 w 2312"/>
                <a:gd name="T23" fmla="*/ 0 h 2090"/>
                <a:gd name="T24" fmla="*/ 0 w 2312"/>
                <a:gd name="T25" fmla="*/ 0 h 2090"/>
                <a:gd name="T26" fmla="*/ 0 w 2312"/>
                <a:gd name="T27" fmla="*/ 0 h 2090"/>
                <a:gd name="T28" fmla="*/ 0 w 2312"/>
                <a:gd name="T29" fmla="*/ 0 h 2090"/>
                <a:gd name="T30" fmla="*/ 0 w 2312"/>
                <a:gd name="T31" fmla="*/ 0 h 2090"/>
                <a:gd name="T32" fmla="*/ 0 w 2312"/>
                <a:gd name="T33" fmla="*/ 0 h 2090"/>
                <a:gd name="T34" fmla="*/ 0 w 2312"/>
                <a:gd name="T35" fmla="*/ 0 h 2090"/>
                <a:gd name="T36" fmla="*/ 0 w 2312"/>
                <a:gd name="T37" fmla="*/ 0 h 2090"/>
                <a:gd name="T38" fmla="*/ 0 w 2312"/>
                <a:gd name="T39" fmla="*/ 0 h 2090"/>
                <a:gd name="T40" fmla="*/ 0 w 2312"/>
                <a:gd name="T41" fmla="*/ 0 h 2090"/>
                <a:gd name="T42" fmla="*/ 0 w 2312"/>
                <a:gd name="T43" fmla="*/ 0 h 2090"/>
                <a:gd name="T44" fmla="*/ 0 w 2312"/>
                <a:gd name="T45" fmla="*/ 0 h 2090"/>
                <a:gd name="T46" fmla="*/ 0 w 2312"/>
                <a:gd name="T47" fmla="*/ 0 h 2090"/>
                <a:gd name="T48" fmla="*/ 0 w 2312"/>
                <a:gd name="T49" fmla="*/ 0 h 2090"/>
                <a:gd name="T50" fmla="*/ 0 w 2312"/>
                <a:gd name="T51" fmla="*/ 0 h 2090"/>
                <a:gd name="T52" fmla="*/ 0 w 2312"/>
                <a:gd name="T53" fmla="*/ 0 h 2090"/>
                <a:gd name="T54" fmla="*/ 0 w 2312"/>
                <a:gd name="T55" fmla="*/ 0 h 2090"/>
                <a:gd name="T56" fmla="*/ 0 w 2312"/>
                <a:gd name="T57" fmla="*/ 0 h 2090"/>
                <a:gd name="T58" fmla="*/ 0 w 2312"/>
                <a:gd name="T59" fmla="*/ 0 h 2090"/>
                <a:gd name="T60" fmla="*/ 0 w 2312"/>
                <a:gd name="T61" fmla="*/ 0 h 2090"/>
                <a:gd name="T62" fmla="*/ 0 w 2312"/>
                <a:gd name="T63" fmla="*/ 0 h 2090"/>
                <a:gd name="T64" fmla="*/ 0 w 2312"/>
                <a:gd name="T65" fmla="*/ 0 h 2090"/>
                <a:gd name="T66" fmla="*/ 0 w 2312"/>
                <a:gd name="T67" fmla="*/ 0 h 2090"/>
                <a:gd name="T68" fmla="*/ 0 w 2312"/>
                <a:gd name="T69" fmla="*/ 0 h 2090"/>
                <a:gd name="T70" fmla="*/ 0 w 2312"/>
                <a:gd name="T71" fmla="*/ 0 h 2090"/>
                <a:gd name="T72" fmla="*/ 0 w 2312"/>
                <a:gd name="T73" fmla="*/ 0 h 2090"/>
                <a:gd name="T74" fmla="*/ 0 w 2312"/>
                <a:gd name="T75" fmla="*/ 0 h 2090"/>
                <a:gd name="T76" fmla="*/ 0 w 2312"/>
                <a:gd name="T77" fmla="*/ 0 h 2090"/>
                <a:gd name="T78" fmla="*/ 0 w 2312"/>
                <a:gd name="T79" fmla="*/ 0 h 2090"/>
                <a:gd name="T80" fmla="*/ 0 w 2312"/>
                <a:gd name="T81" fmla="*/ 0 h 2090"/>
                <a:gd name="T82" fmla="*/ 0 w 2312"/>
                <a:gd name="T83" fmla="*/ 0 h 2090"/>
                <a:gd name="T84" fmla="*/ 0 w 2312"/>
                <a:gd name="T85" fmla="*/ 0 h 2090"/>
                <a:gd name="T86" fmla="*/ 0 w 2312"/>
                <a:gd name="T87" fmla="*/ 0 h 2090"/>
                <a:gd name="T88" fmla="*/ 0 w 2312"/>
                <a:gd name="T89" fmla="*/ 0 h 2090"/>
                <a:gd name="T90" fmla="*/ 0 w 2312"/>
                <a:gd name="T91" fmla="*/ 0 h 2090"/>
                <a:gd name="T92" fmla="*/ 0 w 2312"/>
                <a:gd name="T93" fmla="*/ 0 h 2090"/>
                <a:gd name="T94" fmla="*/ 0 w 2312"/>
                <a:gd name="T95" fmla="*/ 0 h 2090"/>
                <a:gd name="T96" fmla="*/ 0 w 2312"/>
                <a:gd name="T97" fmla="*/ 0 h 2090"/>
                <a:gd name="T98" fmla="*/ 0 w 2312"/>
                <a:gd name="T99" fmla="*/ 0 h 20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12"/>
                <a:gd name="T151" fmla="*/ 0 h 2090"/>
                <a:gd name="T152" fmla="*/ 2312 w 2312"/>
                <a:gd name="T153" fmla="*/ 2090 h 20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12" h="2090">
                  <a:moveTo>
                    <a:pt x="355" y="2090"/>
                  </a:moveTo>
                  <a:lnTo>
                    <a:pt x="364" y="2075"/>
                  </a:lnTo>
                  <a:lnTo>
                    <a:pt x="389" y="2034"/>
                  </a:lnTo>
                  <a:lnTo>
                    <a:pt x="431" y="1969"/>
                  </a:lnTo>
                  <a:lnTo>
                    <a:pt x="486" y="1883"/>
                  </a:lnTo>
                  <a:lnTo>
                    <a:pt x="518" y="1835"/>
                  </a:lnTo>
                  <a:lnTo>
                    <a:pt x="554" y="1782"/>
                  </a:lnTo>
                  <a:lnTo>
                    <a:pt x="591" y="1728"/>
                  </a:lnTo>
                  <a:lnTo>
                    <a:pt x="632" y="1670"/>
                  </a:lnTo>
                  <a:lnTo>
                    <a:pt x="675" y="1609"/>
                  </a:lnTo>
                  <a:lnTo>
                    <a:pt x="720" y="1548"/>
                  </a:lnTo>
                  <a:lnTo>
                    <a:pt x="768" y="1484"/>
                  </a:lnTo>
                  <a:lnTo>
                    <a:pt x="818" y="1420"/>
                  </a:lnTo>
                  <a:lnTo>
                    <a:pt x="868" y="1356"/>
                  </a:lnTo>
                  <a:lnTo>
                    <a:pt x="921" y="1291"/>
                  </a:lnTo>
                  <a:lnTo>
                    <a:pt x="975" y="1228"/>
                  </a:lnTo>
                  <a:lnTo>
                    <a:pt x="1031" y="1166"/>
                  </a:lnTo>
                  <a:lnTo>
                    <a:pt x="1087" y="1105"/>
                  </a:lnTo>
                  <a:lnTo>
                    <a:pt x="1144" y="1046"/>
                  </a:lnTo>
                  <a:lnTo>
                    <a:pt x="1202" y="989"/>
                  </a:lnTo>
                  <a:lnTo>
                    <a:pt x="1261" y="935"/>
                  </a:lnTo>
                  <a:lnTo>
                    <a:pt x="1319" y="884"/>
                  </a:lnTo>
                  <a:lnTo>
                    <a:pt x="1378" y="837"/>
                  </a:lnTo>
                  <a:lnTo>
                    <a:pt x="1438" y="794"/>
                  </a:lnTo>
                  <a:lnTo>
                    <a:pt x="1496" y="757"/>
                  </a:lnTo>
                  <a:lnTo>
                    <a:pt x="1554" y="724"/>
                  </a:lnTo>
                  <a:lnTo>
                    <a:pt x="1612" y="697"/>
                  </a:lnTo>
                  <a:lnTo>
                    <a:pt x="1670" y="676"/>
                  </a:lnTo>
                  <a:lnTo>
                    <a:pt x="1726" y="661"/>
                  </a:lnTo>
                  <a:lnTo>
                    <a:pt x="1811" y="621"/>
                  </a:lnTo>
                  <a:lnTo>
                    <a:pt x="1905" y="576"/>
                  </a:lnTo>
                  <a:lnTo>
                    <a:pt x="2002" y="528"/>
                  </a:lnTo>
                  <a:lnTo>
                    <a:pt x="2097" y="483"/>
                  </a:lnTo>
                  <a:lnTo>
                    <a:pt x="2182" y="443"/>
                  </a:lnTo>
                  <a:lnTo>
                    <a:pt x="2249" y="409"/>
                  </a:lnTo>
                  <a:lnTo>
                    <a:pt x="2295" y="387"/>
                  </a:lnTo>
                  <a:lnTo>
                    <a:pt x="2312" y="379"/>
                  </a:lnTo>
                  <a:lnTo>
                    <a:pt x="2224" y="317"/>
                  </a:lnTo>
                  <a:lnTo>
                    <a:pt x="2134" y="262"/>
                  </a:lnTo>
                  <a:lnTo>
                    <a:pt x="2042" y="213"/>
                  </a:lnTo>
                  <a:lnTo>
                    <a:pt x="1947" y="170"/>
                  </a:lnTo>
                  <a:lnTo>
                    <a:pt x="1853" y="133"/>
                  </a:lnTo>
                  <a:lnTo>
                    <a:pt x="1757" y="100"/>
                  </a:lnTo>
                  <a:lnTo>
                    <a:pt x="1659" y="74"/>
                  </a:lnTo>
                  <a:lnTo>
                    <a:pt x="1563" y="51"/>
                  </a:lnTo>
                  <a:lnTo>
                    <a:pt x="1465" y="34"/>
                  </a:lnTo>
                  <a:lnTo>
                    <a:pt x="1369" y="20"/>
                  </a:lnTo>
                  <a:lnTo>
                    <a:pt x="1272" y="9"/>
                  </a:lnTo>
                  <a:lnTo>
                    <a:pt x="1177" y="3"/>
                  </a:lnTo>
                  <a:lnTo>
                    <a:pt x="1082" y="0"/>
                  </a:lnTo>
                  <a:lnTo>
                    <a:pt x="991" y="0"/>
                  </a:lnTo>
                  <a:lnTo>
                    <a:pt x="900" y="2"/>
                  </a:lnTo>
                  <a:lnTo>
                    <a:pt x="813" y="6"/>
                  </a:lnTo>
                  <a:lnTo>
                    <a:pt x="727" y="12"/>
                  </a:lnTo>
                  <a:lnTo>
                    <a:pt x="646" y="21"/>
                  </a:lnTo>
                  <a:lnTo>
                    <a:pt x="567" y="31"/>
                  </a:lnTo>
                  <a:lnTo>
                    <a:pt x="492" y="41"/>
                  </a:lnTo>
                  <a:lnTo>
                    <a:pt x="421" y="53"/>
                  </a:lnTo>
                  <a:lnTo>
                    <a:pt x="355" y="66"/>
                  </a:lnTo>
                  <a:lnTo>
                    <a:pt x="293" y="78"/>
                  </a:lnTo>
                  <a:lnTo>
                    <a:pt x="237" y="91"/>
                  </a:lnTo>
                  <a:lnTo>
                    <a:pt x="185" y="103"/>
                  </a:lnTo>
                  <a:lnTo>
                    <a:pt x="139" y="114"/>
                  </a:lnTo>
                  <a:lnTo>
                    <a:pt x="100" y="125"/>
                  </a:lnTo>
                  <a:lnTo>
                    <a:pt x="67" y="134"/>
                  </a:lnTo>
                  <a:lnTo>
                    <a:pt x="22" y="148"/>
                  </a:lnTo>
                  <a:lnTo>
                    <a:pt x="6" y="153"/>
                  </a:lnTo>
                  <a:lnTo>
                    <a:pt x="1" y="180"/>
                  </a:lnTo>
                  <a:lnTo>
                    <a:pt x="0" y="208"/>
                  </a:lnTo>
                  <a:lnTo>
                    <a:pt x="0" y="239"/>
                  </a:lnTo>
                  <a:lnTo>
                    <a:pt x="1" y="272"/>
                  </a:lnTo>
                  <a:lnTo>
                    <a:pt x="6" y="307"/>
                  </a:lnTo>
                  <a:lnTo>
                    <a:pt x="11" y="344"/>
                  </a:lnTo>
                  <a:lnTo>
                    <a:pt x="17" y="381"/>
                  </a:lnTo>
                  <a:lnTo>
                    <a:pt x="26" y="421"/>
                  </a:lnTo>
                  <a:lnTo>
                    <a:pt x="35" y="461"/>
                  </a:lnTo>
                  <a:lnTo>
                    <a:pt x="46" y="502"/>
                  </a:lnTo>
                  <a:lnTo>
                    <a:pt x="58" y="542"/>
                  </a:lnTo>
                  <a:lnTo>
                    <a:pt x="69" y="584"/>
                  </a:lnTo>
                  <a:lnTo>
                    <a:pt x="83" y="626"/>
                  </a:lnTo>
                  <a:lnTo>
                    <a:pt x="97" y="667"/>
                  </a:lnTo>
                  <a:lnTo>
                    <a:pt x="111" y="709"/>
                  </a:lnTo>
                  <a:lnTo>
                    <a:pt x="124" y="748"/>
                  </a:lnTo>
                  <a:lnTo>
                    <a:pt x="154" y="827"/>
                  </a:lnTo>
                  <a:lnTo>
                    <a:pt x="183" y="901"/>
                  </a:lnTo>
                  <a:lnTo>
                    <a:pt x="209" y="967"/>
                  </a:lnTo>
                  <a:lnTo>
                    <a:pt x="234" y="1026"/>
                  </a:lnTo>
                  <a:lnTo>
                    <a:pt x="255" y="1074"/>
                  </a:lnTo>
                  <a:lnTo>
                    <a:pt x="271" y="1111"/>
                  </a:lnTo>
                  <a:lnTo>
                    <a:pt x="281" y="1135"/>
                  </a:lnTo>
                  <a:lnTo>
                    <a:pt x="285" y="1143"/>
                  </a:lnTo>
                  <a:lnTo>
                    <a:pt x="398" y="1397"/>
                  </a:lnTo>
                  <a:lnTo>
                    <a:pt x="396" y="1419"/>
                  </a:lnTo>
                  <a:lnTo>
                    <a:pt x="393" y="1476"/>
                  </a:lnTo>
                  <a:lnTo>
                    <a:pt x="387" y="1560"/>
                  </a:lnTo>
                  <a:lnTo>
                    <a:pt x="382" y="1664"/>
                  </a:lnTo>
                  <a:lnTo>
                    <a:pt x="375" y="1778"/>
                  </a:lnTo>
                  <a:lnTo>
                    <a:pt x="368" y="1893"/>
                  </a:lnTo>
                  <a:lnTo>
                    <a:pt x="361" y="2000"/>
                  </a:lnTo>
                  <a:lnTo>
                    <a:pt x="355" y="2090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28"/>
            <p:cNvSpPr>
              <a:spLocks/>
            </p:cNvSpPr>
            <p:nvPr/>
          </p:nvSpPr>
          <p:spPr bwMode="auto">
            <a:xfrm>
              <a:off x="4353" y="2561"/>
              <a:ext cx="160" cy="66"/>
            </a:xfrm>
            <a:custGeom>
              <a:avLst/>
              <a:gdLst>
                <a:gd name="T0" fmla="*/ 0 w 1444"/>
                <a:gd name="T1" fmla="*/ 0 h 929"/>
                <a:gd name="T2" fmla="*/ 0 w 1444"/>
                <a:gd name="T3" fmla="*/ 0 h 929"/>
                <a:gd name="T4" fmla="*/ 0 w 1444"/>
                <a:gd name="T5" fmla="*/ 0 h 929"/>
                <a:gd name="T6" fmla="*/ 0 w 1444"/>
                <a:gd name="T7" fmla="*/ 0 h 929"/>
                <a:gd name="T8" fmla="*/ 0 w 1444"/>
                <a:gd name="T9" fmla="*/ 0 h 929"/>
                <a:gd name="T10" fmla="*/ 0 w 1444"/>
                <a:gd name="T11" fmla="*/ 0 h 929"/>
                <a:gd name="T12" fmla="*/ 0 w 1444"/>
                <a:gd name="T13" fmla="*/ 0 h 929"/>
                <a:gd name="T14" fmla="*/ 0 w 1444"/>
                <a:gd name="T15" fmla="*/ 0 h 929"/>
                <a:gd name="T16" fmla="*/ 0 w 1444"/>
                <a:gd name="T17" fmla="*/ 0 h 929"/>
                <a:gd name="T18" fmla="*/ 0 w 1444"/>
                <a:gd name="T19" fmla="*/ 0 h 929"/>
                <a:gd name="T20" fmla="*/ 0 w 1444"/>
                <a:gd name="T21" fmla="*/ 0 h 929"/>
                <a:gd name="T22" fmla="*/ 0 w 1444"/>
                <a:gd name="T23" fmla="*/ 0 h 929"/>
                <a:gd name="T24" fmla="*/ 0 w 1444"/>
                <a:gd name="T25" fmla="*/ 0 h 929"/>
                <a:gd name="T26" fmla="*/ 0 w 1444"/>
                <a:gd name="T27" fmla="*/ 0 h 929"/>
                <a:gd name="T28" fmla="*/ 0 w 1444"/>
                <a:gd name="T29" fmla="*/ 0 h 929"/>
                <a:gd name="T30" fmla="*/ 0 w 1444"/>
                <a:gd name="T31" fmla="*/ 0 h 929"/>
                <a:gd name="T32" fmla="*/ 0 w 1444"/>
                <a:gd name="T33" fmla="*/ 0 h 929"/>
                <a:gd name="T34" fmla="*/ 0 w 1444"/>
                <a:gd name="T35" fmla="*/ 0 h 929"/>
                <a:gd name="T36" fmla="*/ 0 w 1444"/>
                <a:gd name="T37" fmla="*/ 0 h 929"/>
                <a:gd name="T38" fmla="*/ 0 w 1444"/>
                <a:gd name="T39" fmla="*/ 0 h 929"/>
                <a:gd name="T40" fmla="*/ 0 w 1444"/>
                <a:gd name="T41" fmla="*/ 0 h 929"/>
                <a:gd name="T42" fmla="*/ 0 w 1444"/>
                <a:gd name="T43" fmla="*/ 0 h 929"/>
                <a:gd name="T44" fmla="*/ 0 w 1444"/>
                <a:gd name="T45" fmla="*/ 0 h 929"/>
                <a:gd name="T46" fmla="*/ 0 w 1444"/>
                <a:gd name="T47" fmla="*/ 0 h 929"/>
                <a:gd name="T48" fmla="*/ 0 w 1444"/>
                <a:gd name="T49" fmla="*/ 0 h 929"/>
                <a:gd name="T50" fmla="*/ 0 w 1444"/>
                <a:gd name="T51" fmla="*/ 0 h 929"/>
                <a:gd name="T52" fmla="*/ 0 w 1444"/>
                <a:gd name="T53" fmla="*/ 0 h 929"/>
                <a:gd name="T54" fmla="*/ 0 w 1444"/>
                <a:gd name="T55" fmla="*/ 0 h 929"/>
                <a:gd name="T56" fmla="*/ 0 w 1444"/>
                <a:gd name="T57" fmla="*/ 0 h 929"/>
                <a:gd name="T58" fmla="*/ 0 w 1444"/>
                <a:gd name="T59" fmla="*/ 0 h 929"/>
                <a:gd name="T60" fmla="*/ 0 w 1444"/>
                <a:gd name="T61" fmla="*/ 0 h 929"/>
                <a:gd name="T62" fmla="*/ 0 w 1444"/>
                <a:gd name="T63" fmla="*/ 0 h 929"/>
                <a:gd name="T64" fmla="*/ 0 w 1444"/>
                <a:gd name="T65" fmla="*/ 0 h 929"/>
                <a:gd name="T66" fmla="*/ 0 w 1444"/>
                <a:gd name="T67" fmla="*/ 0 h 929"/>
                <a:gd name="T68" fmla="*/ 0 w 1444"/>
                <a:gd name="T69" fmla="*/ 0 h 929"/>
                <a:gd name="T70" fmla="*/ 0 w 1444"/>
                <a:gd name="T71" fmla="*/ 0 h 929"/>
                <a:gd name="T72" fmla="*/ 0 w 1444"/>
                <a:gd name="T73" fmla="*/ 0 h 929"/>
                <a:gd name="T74" fmla="*/ 0 w 1444"/>
                <a:gd name="T75" fmla="*/ 0 h 929"/>
                <a:gd name="T76" fmla="*/ 0 w 1444"/>
                <a:gd name="T77" fmla="*/ 0 h 929"/>
                <a:gd name="T78" fmla="*/ 0 w 1444"/>
                <a:gd name="T79" fmla="*/ 0 h 929"/>
                <a:gd name="T80" fmla="*/ 0 w 1444"/>
                <a:gd name="T81" fmla="*/ 0 h 929"/>
                <a:gd name="T82" fmla="*/ 0 w 1444"/>
                <a:gd name="T83" fmla="*/ 0 h 929"/>
                <a:gd name="T84" fmla="*/ 0 w 1444"/>
                <a:gd name="T85" fmla="*/ 0 h 929"/>
                <a:gd name="T86" fmla="*/ 0 w 1444"/>
                <a:gd name="T87" fmla="*/ 0 h 929"/>
                <a:gd name="T88" fmla="*/ 0 w 1444"/>
                <a:gd name="T89" fmla="*/ 0 h 929"/>
                <a:gd name="T90" fmla="*/ 0 w 1444"/>
                <a:gd name="T91" fmla="*/ 0 h 929"/>
                <a:gd name="T92" fmla="*/ 0 w 1444"/>
                <a:gd name="T93" fmla="*/ 0 h 929"/>
                <a:gd name="T94" fmla="*/ 0 w 1444"/>
                <a:gd name="T95" fmla="*/ 0 h 929"/>
                <a:gd name="T96" fmla="*/ 0 w 1444"/>
                <a:gd name="T97" fmla="*/ 0 h 929"/>
                <a:gd name="T98" fmla="*/ 0 w 1444"/>
                <a:gd name="T99" fmla="*/ 0 h 929"/>
                <a:gd name="T100" fmla="*/ 0 w 1444"/>
                <a:gd name="T101" fmla="*/ 0 h 929"/>
                <a:gd name="T102" fmla="*/ 0 w 1444"/>
                <a:gd name="T103" fmla="*/ 0 h 929"/>
                <a:gd name="T104" fmla="*/ 0 w 1444"/>
                <a:gd name="T105" fmla="*/ 0 h 929"/>
                <a:gd name="T106" fmla="*/ 0 w 1444"/>
                <a:gd name="T107" fmla="*/ 0 h 929"/>
                <a:gd name="T108" fmla="*/ 0 w 1444"/>
                <a:gd name="T109" fmla="*/ 0 h 929"/>
                <a:gd name="T110" fmla="*/ 0 w 1444"/>
                <a:gd name="T111" fmla="*/ 0 h 9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4"/>
                <a:gd name="T169" fmla="*/ 0 h 929"/>
                <a:gd name="T170" fmla="*/ 1444 w 1444"/>
                <a:gd name="T171" fmla="*/ 929 h 9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4" h="929">
                  <a:moveTo>
                    <a:pt x="733" y="3"/>
                  </a:moveTo>
                  <a:lnTo>
                    <a:pt x="713" y="1"/>
                  </a:lnTo>
                  <a:lnTo>
                    <a:pt x="690" y="0"/>
                  </a:lnTo>
                  <a:lnTo>
                    <a:pt x="668" y="0"/>
                  </a:lnTo>
                  <a:lnTo>
                    <a:pt x="645" y="0"/>
                  </a:lnTo>
                  <a:lnTo>
                    <a:pt x="621" y="0"/>
                  </a:lnTo>
                  <a:lnTo>
                    <a:pt x="597" y="2"/>
                  </a:lnTo>
                  <a:lnTo>
                    <a:pt x="572" y="4"/>
                  </a:lnTo>
                  <a:lnTo>
                    <a:pt x="546" y="6"/>
                  </a:lnTo>
                  <a:lnTo>
                    <a:pt x="494" y="13"/>
                  </a:lnTo>
                  <a:lnTo>
                    <a:pt x="442" y="22"/>
                  </a:lnTo>
                  <a:lnTo>
                    <a:pt x="416" y="28"/>
                  </a:lnTo>
                  <a:lnTo>
                    <a:pt x="389" y="34"/>
                  </a:lnTo>
                  <a:lnTo>
                    <a:pt x="363" y="41"/>
                  </a:lnTo>
                  <a:lnTo>
                    <a:pt x="336" y="47"/>
                  </a:lnTo>
                  <a:lnTo>
                    <a:pt x="311" y="56"/>
                  </a:lnTo>
                  <a:lnTo>
                    <a:pt x="285" y="63"/>
                  </a:lnTo>
                  <a:lnTo>
                    <a:pt x="260" y="73"/>
                  </a:lnTo>
                  <a:lnTo>
                    <a:pt x="235" y="81"/>
                  </a:lnTo>
                  <a:lnTo>
                    <a:pt x="210" y="91"/>
                  </a:lnTo>
                  <a:lnTo>
                    <a:pt x="187" y="102"/>
                  </a:lnTo>
                  <a:lnTo>
                    <a:pt x="164" y="113"/>
                  </a:lnTo>
                  <a:lnTo>
                    <a:pt x="141" y="124"/>
                  </a:lnTo>
                  <a:lnTo>
                    <a:pt x="120" y="136"/>
                  </a:lnTo>
                  <a:lnTo>
                    <a:pt x="100" y="149"/>
                  </a:lnTo>
                  <a:lnTo>
                    <a:pt x="81" y="162"/>
                  </a:lnTo>
                  <a:lnTo>
                    <a:pt x="62" y="175"/>
                  </a:lnTo>
                  <a:lnTo>
                    <a:pt x="45" y="189"/>
                  </a:lnTo>
                  <a:lnTo>
                    <a:pt x="29" y="204"/>
                  </a:lnTo>
                  <a:lnTo>
                    <a:pt x="14" y="218"/>
                  </a:lnTo>
                  <a:lnTo>
                    <a:pt x="0" y="234"/>
                  </a:lnTo>
                  <a:lnTo>
                    <a:pt x="44" y="223"/>
                  </a:lnTo>
                  <a:lnTo>
                    <a:pt x="87" y="211"/>
                  </a:lnTo>
                  <a:lnTo>
                    <a:pt x="132" y="201"/>
                  </a:lnTo>
                  <a:lnTo>
                    <a:pt x="176" y="190"/>
                  </a:lnTo>
                  <a:lnTo>
                    <a:pt x="197" y="185"/>
                  </a:lnTo>
                  <a:lnTo>
                    <a:pt x="220" y="181"/>
                  </a:lnTo>
                  <a:lnTo>
                    <a:pt x="242" y="178"/>
                  </a:lnTo>
                  <a:lnTo>
                    <a:pt x="264" y="176"/>
                  </a:lnTo>
                  <a:lnTo>
                    <a:pt x="286" y="175"/>
                  </a:lnTo>
                  <a:lnTo>
                    <a:pt x="309" y="175"/>
                  </a:lnTo>
                  <a:lnTo>
                    <a:pt x="331" y="175"/>
                  </a:lnTo>
                  <a:lnTo>
                    <a:pt x="353" y="177"/>
                  </a:lnTo>
                  <a:lnTo>
                    <a:pt x="320" y="216"/>
                  </a:lnTo>
                  <a:lnTo>
                    <a:pt x="286" y="254"/>
                  </a:lnTo>
                  <a:lnTo>
                    <a:pt x="270" y="275"/>
                  </a:lnTo>
                  <a:lnTo>
                    <a:pt x="254" y="294"/>
                  </a:lnTo>
                  <a:lnTo>
                    <a:pt x="238" y="315"/>
                  </a:lnTo>
                  <a:lnTo>
                    <a:pt x="223" y="336"/>
                  </a:lnTo>
                  <a:lnTo>
                    <a:pt x="209" y="357"/>
                  </a:lnTo>
                  <a:lnTo>
                    <a:pt x="196" y="379"/>
                  </a:lnTo>
                  <a:lnTo>
                    <a:pt x="185" y="401"/>
                  </a:lnTo>
                  <a:lnTo>
                    <a:pt x="174" y="424"/>
                  </a:lnTo>
                  <a:lnTo>
                    <a:pt x="165" y="447"/>
                  </a:lnTo>
                  <a:lnTo>
                    <a:pt x="157" y="472"/>
                  </a:lnTo>
                  <a:lnTo>
                    <a:pt x="155" y="485"/>
                  </a:lnTo>
                  <a:lnTo>
                    <a:pt x="152" y="497"/>
                  </a:lnTo>
                  <a:lnTo>
                    <a:pt x="151" y="509"/>
                  </a:lnTo>
                  <a:lnTo>
                    <a:pt x="149" y="522"/>
                  </a:lnTo>
                  <a:lnTo>
                    <a:pt x="160" y="507"/>
                  </a:lnTo>
                  <a:lnTo>
                    <a:pt x="173" y="493"/>
                  </a:lnTo>
                  <a:lnTo>
                    <a:pt x="186" y="481"/>
                  </a:lnTo>
                  <a:lnTo>
                    <a:pt x="200" y="468"/>
                  </a:lnTo>
                  <a:lnTo>
                    <a:pt x="213" y="456"/>
                  </a:lnTo>
                  <a:lnTo>
                    <a:pt x="228" y="445"/>
                  </a:lnTo>
                  <a:lnTo>
                    <a:pt x="243" y="434"/>
                  </a:lnTo>
                  <a:lnTo>
                    <a:pt x="259" y="425"/>
                  </a:lnTo>
                  <a:lnTo>
                    <a:pt x="291" y="406"/>
                  </a:lnTo>
                  <a:lnTo>
                    <a:pt x="324" y="389"/>
                  </a:lnTo>
                  <a:lnTo>
                    <a:pt x="358" y="374"/>
                  </a:lnTo>
                  <a:lnTo>
                    <a:pt x="391" y="359"/>
                  </a:lnTo>
                  <a:lnTo>
                    <a:pt x="379" y="371"/>
                  </a:lnTo>
                  <a:lnTo>
                    <a:pt x="366" y="384"/>
                  </a:lnTo>
                  <a:lnTo>
                    <a:pt x="355" y="398"/>
                  </a:lnTo>
                  <a:lnTo>
                    <a:pt x="346" y="412"/>
                  </a:lnTo>
                  <a:lnTo>
                    <a:pt x="336" y="427"/>
                  </a:lnTo>
                  <a:lnTo>
                    <a:pt x="328" y="442"/>
                  </a:lnTo>
                  <a:lnTo>
                    <a:pt x="321" y="459"/>
                  </a:lnTo>
                  <a:lnTo>
                    <a:pt x="315" y="475"/>
                  </a:lnTo>
                  <a:lnTo>
                    <a:pt x="309" y="492"/>
                  </a:lnTo>
                  <a:lnTo>
                    <a:pt x="305" y="511"/>
                  </a:lnTo>
                  <a:lnTo>
                    <a:pt x="300" y="529"/>
                  </a:lnTo>
                  <a:lnTo>
                    <a:pt x="296" y="547"/>
                  </a:lnTo>
                  <a:lnTo>
                    <a:pt x="294" y="566"/>
                  </a:lnTo>
                  <a:lnTo>
                    <a:pt x="291" y="586"/>
                  </a:lnTo>
                  <a:lnTo>
                    <a:pt x="290" y="605"/>
                  </a:lnTo>
                  <a:lnTo>
                    <a:pt x="288" y="624"/>
                  </a:lnTo>
                  <a:lnTo>
                    <a:pt x="286" y="665"/>
                  </a:lnTo>
                  <a:lnTo>
                    <a:pt x="286" y="705"/>
                  </a:lnTo>
                  <a:lnTo>
                    <a:pt x="286" y="744"/>
                  </a:lnTo>
                  <a:lnTo>
                    <a:pt x="289" y="784"/>
                  </a:lnTo>
                  <a:lnTo>
                    <a:pt x="291" y="860"/>
                  </a:lnTo>
                  <a:lnTo>
                    <a:pt x="292" y="929"/>
                  </a:lnTo>
                  <a:lnTo>
                    <a:pt x="313" y="900"/>
                  </a:lnTo>
                  <a:lnTo>
                    <a:pt x="335" y="872"/>
                  </a:lnTo>
                  <a:lnTo>
                    <a:pt x="360" y="845"/>
                  </a:lnTo>
                  <a:lnTo>
                    <a:pt x="386" y="821"/>
                  </a:lnTo>
                  <a:lnTo>
                    <a:pt x="414" y="797"/>
                  </a:lnTo>
                  <a:lnTo>
                    <a:pt x="443" y="774"/>
                  </a:lnTo>
                  <a:lnTo>
                    <a:pt x="474" y="754"/>
                  </a:lnTo>
                  <a:lnTo>
                    <a:pt x="506" y="734"/>
                  </a:lnTo>
                  <a:lnTo>
                    <a:pt x="539" y="715"/>
                  </a:lnTo>
                  <a:lnTo>
                    <a:pt x="573" y="698"/>
                  </a:lnTo>
                  <a:lnTo>
                    <a:pt x="608" y="682"/>
                  </a:lnTo>
                  <a:lnTo>
                    <a:pt x="644" y="666"/>
                  </a:lnTo>
                  <a:lnTo>
                    <a:pt x="681" y="652"/>
                  </a:lnTo>
                  <a:lnTo>
                    <a:pt x="718" y="638"/>
                  </a:lnTo>
                  <a:lnTo>
                    <a:pt x="756" y="625"/>
                  </a:lnTo>
                  <a:lnTo>
                    <a:pt x="794" y="614"/>
                  </a:lnTo>
                  <a:lnTo>
                    <a:pt x="833" y="603"/>
                  </a:lnTo>
                  <a:lnTo>
                    <a:pt x="872" y="592"/>
                  </a:lnTo>
                  <a:lnTo>
                    <a:pt x="911" y="582"/>
                  </a:lnTo>
                  <a:lnTo>
                    <a:pt x="950" y="573"/>
                  </a:lnTo>
                  <a:lnTo>
                    <a:pt x="1028" y="556"/>
                  </a:lnTo>
                  <a:lnTo>
                    <a:pt x="1105" y="541"/>
                  </a:lnTo>
                  <a:lnTo>
                    <a:pt x="1179" y="527"/>
                  </a:lnTo>
                  <a:lnTo>
                    <a:pt x="1251" y="514"/>
                  </a:lnTo>
                  <a:lnTo>
                    <a:pt x="1319" y="501"/>
                  </a:lnTo>
                  <a:lnTo>
                    <a:pt x="1382" y="488"/>
                  </a:lnTo>
                  <a:lnTo>
                    <a:pt x="1363" y="467"/>
                  </a:lnTo>
                  <a:lnTo>
                    <a:pt x="1343" y="446"/>
                  </a:lnTo>
                  <a:lnTo>
                    <a:pt x="1322" y="427"/>
                  </a:lnTo>
                  <a:lnTo>
                    <a:pt x="1300" y="409"/>
                  </a:lnTo>
                  <a:lnTo>
                    <a:pt x="1276" y="390"/>
                  </a:lnTo>
                  <a:lnTo>
                    <a:pt x="1253" y="373"/>
                  </a:lnTo>
                  <a:lnTo>
                    <a:pt x="1229" y="357"/>
                  </a:lnTo>
                  <a:lnTo>
                    <a:pt x="1204" y="341"/>
                  </a:lnTo>
                  <a:lnTo>
                    <a:pt x="1235" y="341"/>
                  </a:lnTo>
                  <a:lnTo>
                    <a:pt x="1265" y="340"/>
                  </a:lnTo>
                  <a:lnTo>
                    <a:pt x="1295" y="340"/>
                  </a:lnTo>
                  <a:lnTo>
                    <a:pt x="1325" y="341"/>
                  </a:lnTo>
                  <a:lnTo>
                    <a:pt x="1356" y="343"/>
                  </a:lnTo>
                  <a:lnTo>
                    <a:pt x="1386" y="346"/>
                  </a:lnTo>
                  <a:lnTo>
                    <a:pt x="1415" y="351"/>
                  </a:lnTo>
                  <a:lnTo>
                    <a:pt x="1444" y="356"/>
                  </a:lnTo>
                  <a:lnTo>
                    <a:pt x="1434" y="338"/>
                  </a:lnTo>
                  <a:lnTo>
                    <a:pt x="1424" y="320"/>
                  </a:lnTo>
                  <a:lnTo>
                    <a:pt x="1411" y="301"/>
                  </a:lnTo>
                  <a:lnTo>
                    <a:pt x="1398" y="284"/>
                  </a:lnTo>
                  <a:lnTo>
                    <a:pt x="1383" y="268"/>
                  </a:lnTo>
                  <a:lnTo>
                    <a:pt x="1369" y="251"/>
                  </a:lnTo>
                  <a:lnTo>
                    <a:pt x="1352" y="236"/>
                  </a:lnTo>
                  <a:lnTo>
                    <a:pt x="1335" y="220"/>
                  </a:lnTo>
                  <a:lnTo>
                    <a:pt x="1317" y="206"/>
                  </a:lnTo>
                  <a:lnTo>
                    <a:pt x="1298" y="191"/>
                  </a:lnTo>
                  <a:lnTo>
                    <a:pt x="1278" y="177"/>
                  </a:lnTo>
                  <a:lnTo>
                    <a:pt x="1258" y="164"/>
                  </a:lnTo>
                  <a:lnTo>
                    <a:pt x="1237" y="151"/>
                  </a:lnTo>
                  <a:lnTo>
                    <a:pt x="1216" y="138"/>
                  </a:lnTo>
                  <a:lnTo>
                    <a:pt x="1194" y="126"/>
                  </a:lnTo>
                  <a:lnTo>
                    <a:pt x="1173" y="116"/>
                  </a:lnTo>
                  <a:lnTo>
                    <a:pt x="1149" y="105"/>
                  </a:lnTo>
                  <a:lnTo>
                    <a:pt x="1127" y="95"/>
                  </a:lnTo>
                  <a:lnTo>
                    <a:pt x="1104" y="86"/>
                  </a:lnTo>
                  <a:lnTo>
                    <a:pt x="1081" y="77"/>
                  </a:lnTo>
                  <a:lnTo>
                    <a:pt x="1058" y="70"/>
                  </a:lnTo>
                  <a:lnTo>
                    <a:pt x="1035" y="62"/>
                  </a:lnTo>
                  <a:lnTo>
                    <a:pt x="1011" y="55"/>
                  </a:lnTo>
                  <a:lnTo>
                    <a:pt x="988" y="48"/>
                  </a:lnTo>
                  <a:lnTo>
                    <a:pt x="966" y="43"/>
                  </a:lnTo>
                  <a:lnTo>
                    <a:pt x="944" y="39"/>
                  </a:lnTo>
                  <a:lnTo>
                    <a:pt x="921" y="34"/>
                  </a:lnTo>
                  <a:lnTo>
                    <a:pt x="899" y="31"/>
                  </a:lnTo>
                  <a:lnTo>
                    <a:pt x="878" y="28"/>
                  </a:lnTo>
                  <a:lnTo>
                    <a:pt x="857" y="26"/>
                  </a:lnTo>
                  <a:lnTo>
                    <a:pt x="837" y="25"/>
                  </a:lnTo>
                  <a:lnTo>
                    <a:pt x="817" y="25"/>
                  </a:lnTo>
                  <a:lnTo>
                    <a:pt x="733" y="3"/>
                  </a:lnTo>
                  <a:close/>
                </a:path>
              </a:pathLst>
            </a:custGeom>
            <a:solidFill>
              <a:srgbClr val="E4A7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29"/>
            <p:cNvSpPr>
              <a:spLocks/>
            </p:cNvSpPr>
            <p:nvPr/>
          </p:nvSpPr>
          <p:spPr bwMode="auto">
            <a:xfrm>
              <a:off x="4363" y="2558"/>
              <a:ext cx="137" cy="145"/>
            </a:xfrm>
            <a:custGeom>
              <a:avLst/>
              <a:gdLst>
                <a:gd name="T0" fmla="*/ 0 w 1231"/>
                <a:gd name="T1" fmla="*/ 0 h 2037"/>
                <a:gd name="T2" fmla="*/ 0 w 1231"/>
                <a:gd name="T3" fmla="*/ 0 h 2037"/>
                <a:gd name="T4" fmla="*/ 0 w 1231"/>
                <a:gd name="T5" fmla="*/ 0 h 2037"/>
                <a:gd name="T6" fmla="*/ 0 w 1231"/>
                <a:gd name="T7" fmla="*/ 0 h 2037"/>
                <a:gd name="T8" fmla="*/ 0 w 1231"/>
                <a:gd name="T9" fmla="*/ 0 h 2037"/>
                <a:gd name="T10" fmla="*/ 0 w 1231"/>
                <a:gd name="T11" fmla="*/ 0 h 2037"/>
                <a:gd name="T12" fmla="*/ 0 w 1231"/>
                <a:gd name="T13" fmla="*/ 0 h 2037"/>
                <a:gd name="T14" fmla="*/ 0 w 1231"/>
                <a:gd name="T15" fmla="*/ 0 h 2037"/>
                <a:gd name="T16" fmla="*/ 0 w 1231"/>
                <a:gd name="T17" fmla="*/ 0 h 2037"/>
                <a:gd name="T18" fmla="*/ 0 w 1231"/>
                <a:gd name="T19" fmla="*/ 0 h 2037"/>
                <a:gd name="T20" fmla="*/ 0 w 1231"/>
                <a:gd name="T21" fmla="*/ 0 h 2037"/>
                <a:gd name="T22" fmla="*/ 0 w 1231"/>
                <a:gd name="T23" fmla="*/ 0 h 2037"/>
                <a:gd name="T24" fmla="*/ 0 w 1231"/>
                <a:gd name="T25" fmla="*/ 0 h 2037"/>
                <a:gd name="T26" fmla="*/ 0 w 1231"/>
                <a:gd name="T27" fmla="*/ 0 h 2037"/>
                <a:gd name="T28" fmla="*/ 0 w 1231"/>
                <a:gd name="T29" fmla="*/ 0 h 2037"/>
                <a:gd name="T30" fmla="*/ 0 w 1231"/>
                <a:gd name="T31" fmla="*/ 0 h 2037"/>
                <a:gd name="T32" fmla="*/ 0 w 1231"/>
                <a:gd name="T33" fmla="*/ 0 h 2037"/>
                <a:gd name="T34" fmla="*/ 0 w 1231"/>
                <a:gd name="T35" fmla="*/ 0 h 2037"/>
                <a:gd name="T36" fmla="*/ 0 w 1231"/>
                <a:gd name="T37" fmla="*/ 0 h 2037"/>
                <a:gd name="T38" fmla="*/ 0 w 1231"/>
                <a:gd name="T39" fmla="*/ 0 h 2037"/>
                <a:gd name="T40" fmla="*/ 0 w 1231"/>
                <a:gd name="T41" fmla="*/ 0 h 2037"/>
                <a:gd name="T42" fmla="*/ 0 w 1231"/>
                <a:gd name="T43" fmla="*/ 0 h 2037"/>
                <a:gd name="T44" fmla="*/ 0 w 1231"/>
                <a:gd name="T45" fmla="*/ 0 h 2037"/>
                <a:gd name="T46" fmla="*/ 0 w 1231"/>
                <a:gd name="T47" fmla="*/ 0 h 2037"/>
                <a:gd name="T48" fmla="*/ 0 w 1231"/>
                <a:gd name="T49" fmla="*/ 0 h 2037"/>
                <a:gd name="T50" fmla="*/ 0 w 1231"/>
                <a:gd name="T51" fmla="*/ 0 h 2037"/>
                <a:gd name="T52" fmla="*/ 0 w 1231"/>
                <a:gd name="T53" fmla="*/ 0 h 2037"/>
                <a:gd name="T54" fmla="*/ 0 w 1231"/>
                <a:gd name="T55" fmla="*/ 0 h 2037"/>
                <a:gd name="T56" fmla="*/ 0 w 1231"/>
                <a:gd name="T57" fmla="*/ 0 h 2037"/>
                <a:gd name="T58" fmla="*/ 0 w 1231"/>
                <a:gd name="T59" fmla="*/ 0 h 2037"/>
                <a:gd name="T60" fmla="*/ 0 w 1231"/>
                <a:gd name="T61" fmla="*/ 0 h 2037"/>
                <a:gd name="T62" fmla="*/ 0 w 1231"/>
                <a:gd name="T63" fmla="*/ 0 h 2037"/>
                <a:gd name="T64" fmla="*/ 0 w 1231"/>
                <a:gd name="T65" fmla="*/ 0 h 2037"/>
                <a:gd name="T66" fmla="*/ 0 w 1231"/>
                <a:gd name="T67" fmla="*/ 0 h 2037"/>
                <a:gd name="T68" fmla="*/ 0 w 1231"/>
                <a:gd name="T69" fmla="*/ 0 h 2037"/>
                <a:gd name="T70" fmla="*/ 0 w 1231"/>
                <a:gd name="T71" fmla="*/ 0 h 2037"/>
                <a:gd name="T72" fmla="*/ 0 w 1231"/>
                <a:gd name="T73" fmla="*/ 0 h 2037"/>
                <a:gd name="T74" fmla="*/ 0 w 1231"/>
                <a:gd name="T75" fmla="*/ 0 h 20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31"/>
                <a:gd name="T115" fmla="*/ 0 h 2037"/>
                <a:gd name="T116" fmla="*/ 1231 w 1231"/>
                <a:gd name="T117" fmla="*/ 2037 h 20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31" h="2037">
                  <a:moveTo>
                    <a:pt x="1006" y="468"/>
                  </a:moveTo>
                  <a:lnTo>
                    <a:pt x="1076" y="71"/>
                  </a:lnTo>
                  <a:lnTo>
                    <a:pt x="643" y="0"/>
                  </a:lnTo>
                  <a:lnTo>
                    <a:pt x="545" y="425"/>
                  </a:lnTo>
                  <a:lnTo>
                    <a:pt x="541" y="429"/>
                  </a:lnTo>
                  <a:lnTo>
                    <a:pt x="530" y="443"/>
                  </a:lnTo>
                  <a:lnTo>
                    <a:pt x="513" y="465"/>
                  </a:lnTo>
                  <a:lnTo>
                    <a:pt x="491" y="495"/>
                  </a:lnTo>
                  <a:lnTo>
                    <a:pt x="464" y="533"/>
                  </a:lnTo>
                  <a:lnTo>
                    <a:pt x="432" y="580"/>
                  </a:lnTo>
                  <a:lnTo>
                    <a:pt x="396" y="633"/>
                  </a:lnTo>
                  <a:lnTo>
                    <a:pt x="358" y="694"/>
                  </a:lnTo>
                  <a:lnTo>
                    <a:pt x="339" y="728"/>
                  </a:lnTo>
                  <a:lnTo>
                    <a:pt x="318" y="762"/>
                  </a:lnTo>
                  <a:lnTo>
                    <a:pt x="297" y="798"/>
                  </a:lnTo>
                  <a:lnTo>
                    <a:pt x="276" y="837"/>
                  </a:lnTo>
                  <a:lnTo>
                    <a:pt x="256" y="877"/>
                  </a:lnTo>
                  <a:lnTo>
                    <a:pt x="235" y="917"/>
                  </a:lnTo>
                  <a:lnTo>
                    <a:pt x="213" y="960"/>
                  </a:lnTo>
                  <a:lnTo>
                    <a:pt x="192" y="1004"/>
                  </a:lnTo>
                  <a:lnTo>
                    <a:pt x="171" y="1050"/>
                  </a:lnTo>
                  <a:lnTo>
                    <a:pt x="151" y="1098"/>
                  </a:lnTo>
                  <a:lnTo>
                    <a:pt x="131" y="1147"/>
                  </a:lnTo>
                  <a:lnTo>
                    <a:pt x="111" y="1197"/>
                  </a:lnTo>
                  <a:lnTo>
                    <a:pt x="92" y="1249"/>
                  </a:lnTo>
                  <a:lnTo>
                    <a:pt x="74" y="1301"/>
                  </a:lnTo>
                  <a:lnTo>
                    <a:pt x="56" y="1355"/>
                  </a:lnTo>
                  <a:lnTo>
                    <a:pt x="39" y="1411"/>
                  </a:lnTo>
                  <a:lnTo>
                    <a:pt x="34" y="1471"/>
                  </a:lnTo>
                  <a:lnTo>
                    <a:pt x="30" y="1544"/>
                  </a:lnTo>
                  <a:lnTo>
                    <a:pt x="26" y="1627"/>
                  </a:lnTo>
                  <a:lnTo>
                    <a:pt x="21" y="1714"/>
                  </a:lnTo>
                  <a:lnTo>
                    <a:pt x="15" y="1804"/>
                  </a:lnTo>
                  <a:lnTo>
                    <a:pt x="10" y="1890"/>
                  </a:lnTo>
                  <a:lnTo>
                    <a:pt x="5" y="1969"/>
                  </a:lnTo>
                  <a:lnTo>
                    <a:pt x="0" y="2037"/>
                  </a:lnTo>
                  <a:lnTo>
                    <a:pt x="8" y="2024"/>
                  </a:lnTo>
                  <a:lnTo>
                    <a:pt x="30" y="1989"/>
                  </a:lnTo>
                  <a:lnTo>
                    <a:pt x="65" y="1932"/>
                  </a:lnTo>
                  <a:lnTo>
                    <a:pt x="113" y="1859"/>
                  </a:lnTo>
                  <a:lnTo>
                    <a:pt x="171" y="1770"/>
                  </a:lnTo>
                  <a:lnTo>
                    <a:pt x="239" y="1670"/>
                  </a:lnTo>
                  <a:lnTo>
                    <a:pt x="277" y="1617"/>
                  </a:lnTo>
                  <a:lnTo>
                    <a:pt x="316" y="1561"/>
                  </a:lnTo>
                  <a:lnTo>
                    <a:pt x="359" y="1504"/>
                  </a:lnTo>
                  <a:lnTo>
                    <a:pt x="402" y="1446"/>
                  </a:lnTo>
                  <a:lnTo>
                    <a:pt x="447" y="1387"/>
                  </a:lnTo>
                  <a:lnTo>
                    <a:pt x="493" y="1328"/>
                  </a:lnTo>
                  <a:lnTo>
                    <a:pt x="542" y="1268"/>
                  </a:lnTo>
                  <a:lnTo>
                    <a:pt x="591" y="1209"/>
                  </a:lnTo>
                  <a:lnTo>
                    <a:pt x="642" y="1151"/>
                  </a:lnTo>
                  <a:lnTo>
                    <a:pt x="692" y="1093"/>
                  </a:lnTo>
                  <a:lnTo>
                    <a:pt x="745" y="1038"/>
                  </a:lnTo>
                  <a:lnTo>
                    <a:pt x="798" y="984"/>
                  </a:lnTo>
                  <a:lnTo>
                    <a:pt x="851" y="931"/>
                  </a:lnTo>
                  <a:lnTo>
                    <a:pt x="906" y="882"/>
                  </a:lnTo>
                  <a:lnTo>
                    <a:pt x="960" y="835"/>
                  </a:lnTo>
                  <a:lnTo>
                    <a:pt x="1015" y="792"/>
                  </a:lnTo>
                  <a:lnTo>
                    <a:pt x="1069" y="751"/>
                  </a:lnTo>
                  <a:lnTo>
                    <a:pt x="1123" y="716"/>
                  </a:lnTo>
                  <a:lnTo>
                    <a:pt x="1177" y="684"/>
                  </a:lnTo>
                  <a:lnTo>
                    <a:pt x="1231" y="657"/>
                  </a:lnTo>
                  <a:lnTo>
                    <a:pt x="1212" y="628"/>
                  </a:lnTo>
                  <a:lnTo>
                    <a:pt x="1193" y="602"/>
                  </a:lnTo>
                  <a:lnTo>
                    <a:pt x="1173" y="580"/>
                  </a:lnTo>
                  <a:lnTo>
                    <a:pt x="1154" y="559"/>
                  </a:lnTo>
                  <a:lnTo>
                    <a:pt x="1134" y="541"/>
                  </a:lnTo>
                  <a:lnTo>
                    <a:pt x="1115" y="526"/>
                  </a:lnTo>
                  <a:lnTo>
                    <a:pt x="1097" y="513"/>
                  </a:lnTo>
                  <a:lnTo>
                    <a:pt x="1081" y="501"/>
                  </a:lnTo>
                  <a:lnTo>
                    <a:pt x="1066" y="493"/>
                  </a:lnTo>
                  <a:lnTo>
                    <a:pt x="1051" y="485"/>
                  </a:lnTo>
                  <a:lnTo>
                    <a:pt x="1038" y="479"/>
                  </a:lnTo>
                  <a:lnTo>
                    <a:pt x="1027" y="474"/>
                  </a:lnTo>
                  <a:lnTo>
                    <a:pt x="1011" y="469"/>
                  </a:lnTo>
                  <a:lnTo>
                    <a:pt x="1006" y="468"/>
                  </a:lnTo>
                  <a:close/>
                </a:path>
              </a:pathLst>
            </a:custGeom>
            <a:solidFill>
              <a:srgbClr val="D995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0"/>
            <p:cNvSpPr>
              <a:spLocks/>
            </p:cNvSpPr>
            <p:nvPr/>
          </p:nvSpPr>
          <p:spPr bwMode="auto">
            <a:xfrm>
              <a:off x="4363" y="2593"/>
              <a:ext cx="137" cy="110"/>
            </a:xfrm>
            <a:custGeom>
              <a:avLst/>
              <a:gdLst>
                <a:gd name="T0" fmla="*/ 0 w 1231"/>
                <a:gd name="T1" fmla="*/ 0 h 1552"/>
                <a:gd name="T2" fmla="*/ 0 w 1231"/>
                <a:gd name="T3" fmla="*/ 0 h 1552"/>
                <a:gd name="T4" fmla="*/ 0 w 1231"/>
                <a:gd name="T5" fmla="*/ 0 h 1552"/>
                <a:gd name="T6" fmla="*/ 0 w 1231"/>
                <a:gd name="T7" fmla="*/ 0 h 1552"/>
                <a:gd name="T8" fmla="*/ 0 w 1231"/>
                <a:gd name="T9" fmla="*/ 0 h 1552"/>
                <a:gd name="T10" fmla="*/ 0 w 1231"/>
                <a:gd name="T11" fmla="*/ 0 h 1552"/>
                <a:gd name="T12" fmla="*/ 0 w 1231"/>
                <a:gd name="T13" fmla="*/ 0 h 1552"/>
                <a:gd name="T14" fmla="*/ 0 w 1231"/>
                <a:gd name="T15" fmla="*/ 0 h 1552"/>
                <a:gd name="T16" fmla="*/ 0 w 1231"/>
                <a:gd name="T17" fmla="*/ 0 h 1552"/>
                <a:gd name="T18" fmla="*/ 0 w 1231"/>
                <a:gd name="T19" fmla="*/ 0 h 1552"/>
                <a:gd name="T20" fmla="*/ 0 w 1231"/>
                <a:gd name="T21" fmla="*/ 0 h 1552"/>
                <a:gd name="T22" fmla="*/ 0 w 1231"/>
                <a:gd name="T23" fmla="*/ 0 h 1552"/>
                <a:gd name="T24" fmla="*/ 0 w 1231"/>
                <a:gd name="T25" fmla="*/ 0 h 1552"/>
                <a:gd name="T26" fmla="*/ 0 w 1231"/>
                <a:gd name="T27" fmla="*/ 0 h 1552"/>
                <a:gd name="T28" fmla="*/ 0 w 1231"/>
                <a:gd name="T29" fmla="*/ 0 h 1552"/>
                <a:gd name="T30" fmla="*/ 0 w 1231"/>
                <a:gd name="T31" fmla="*/ 0 h 1552"/>
                <a:gd name="T32" fmla="*/ 0 w 1231"/>
                <a:gd name="T33" fmla="*/ 0 h 1552"/>
                <a:gd name="T34" fmla="*/ 0 w 1231"/>
                <a:gd name="T35" fmla="*/ 0 h 1552"/>
                <a:gd name="T36" fmla="*/ 0 w 1231"/>
                <a:gd name="T37" fmla="*/ 0 h 1552"/>
                <a:gd name="T38" fmla="*/ 0 w 1231"/>
                <a:gd name="T39" fmla="*/ 0 h 1552"/>
                <a:gd name="T40" fmla="*/ 0 w 1231"/>
                <a:gd name="T41" fmla="*/ 0 h 1552"/>
                <a:gd name="T42" fmla="*/ 0 w 1231"/>
                <a:gd name="T43" fmla="*/ 0 h 1552"/>
                <a:gd name="T44" fmla="*/ 0 w 1231"/>
                <a:gd name="T45" fmla="*/ 0 h 1552"/>
                <a:gd name="T46" fmla="*/ 0 w 1231"/>
                <a:gd name="T47" fmla="*/ 0 h 1552"/>
                <a:gd name="T48" fmla="*/ 0 w 1231"/>
                <a:gd name="T49" fmla="*/ 0 h 1552"/>
                <a:gd name="T50" fmla="*/ 0 w 1231"/>
                <a:gd name="T51" fmla="*/ 0 h 1552"/>
                <a:gd name="T52" fmla="*/ 0 w 1231"/>
                <a:gd name="T53" fmla="*/ 0 h 1552"/>
                <a:gd name="T54" fmla="*/ 0 w 1231"/>
                <a:gd name="T55" fmla="*/ 0 h 1552"/>
                <a:gd name="T56" fmla="*/ 0 w 1231"/>
                <a:gd name="T57" fmla="*/ 0 h 1552"/>
                <a:gd name="T58" fmla="*/ 0 w 1231"/>
                <a:gd name="T59" fmla="*/ 0 h 1552"/>
                <a:gd name="T60" fmla="*/ 0 w 1231"/>
                <a:gd name="T61" fmla="*/ 0 h 1552"/>
                <a:gd name="T62" fmla="*/ 0 w 1231"/>
                <a:gd name="T63" fmla="*/ 0 h 1552"/>
                <a:gd name="T64" fmla="*/ 0 w 1231"/>
                <a:gd name="T65" fmla="*/ 0 h 1552"/>
                <a:gd name="T66" fmla="*/ 0 w 1231"/>
                <a:gd name="T67" fmla="*/ 0 h 1552"/>
                <a:gd name="T68" fmla="*/ 0 w 1231"/>
                <a:gd name="T69" fmla="*/ 0 h 1552"/>
                <a:gd name="T70" fmla="*/ 0 w 1231"/>
                <a:gd name="T71" fmla="*/ 0 h 1552"/>
                <a:gd name="T72" fmla="*/ 0 w 1231"/>
                <a:gd name="T73" fmla="*/ 0 h 1552"/>
                <a:gd name="T74" fmla="*/ 0 w 1231"/>
                <a:gd name="T75" fmla="*/ 0 h 1552"/>
                <a:gd name="T76" fmla="*/ 0 w 1231"/>
                <a:gd name="T77" fmla="*/ 0 h 1552"/>
                <a:gd name="T78" fmla="*/ 0 w 1231"/>
                <a:gd name="T79" fmla="*/ 0 h 1552"/>
                <a:gd name="T80" fmla="*/ 0 w 1231"/>
                <a:gd name="T81" fmla="*/ 0 h 1552"/>
                <a:gd name="T82" fmla="*/ 0 w 1231"/>
                <a:gd name="T83" fmla="*/ 0 h 1552"/>
                <a:gd name="T84" fmla="*/ 0 w 1231"/>
                <a:gd name="T85" fmla="*/ 0 h 1552"/>
                <a:gd name="T86" fmla="*/ 0 w 1231"/>
                <a:gd name="T87" fmla="*/ 0 h 1552"/>
                <a:gd name="T88" fmla="*/ 0 w 1231"/>
                <a:gd name="T89" fmla="*/ 0 h 15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31"/>
                <a:gd name="T136" fmla="*/ 0 h 1552"/>
                <a:gd name="T137" fmla="*/ 1231 w 1231"/>
                <a:gd name="T138" fmla="*/ 1552 h 15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31" h="1552">
                  <a:moveTo>
                    <a:pt x="1130" y="54"/>
                  </a:moveTo>
                  <a:lnTo>
                    <a:pt x="1091" y="71"/>
                  </a:lnTo>
                  <a:lnTo>
                    <a:pt x="1051" y="87"/>
                  </a:lnTo>
                  <a:lnTo>
                    <a:pt x="1013" y="102"/>
                  </a:lnTo>
                  <a:lnTo>
                    <a:pt x="973" y="114"/>
                  </a:lnTo>
                  <a:lnTo>
                    <a:pt x="954" y="119"/>
                  </a:lnTo>
                  <a:lnTo>
                    <a:pt x="935" y="123"/>
                  </a:lnTo>
                  <a:lnTo>
                    <a:pt x="916" y="128"/>
                  </a:lnTo>
                  <a:lnTo>
                    <a:pt x="896" y="131"/>
                  </a:lnTo>
                  <a:lnTo>
                    <a:pt x="877" y="133"/>
                  </a:lnTo>
                  <a:lnTo>
                    <a:pt x="858" y="135"/>
                  </a:lnTo>
                  <a:lnTo>
                    <a:pt x="839" y="135"/>
                  </a:lnTo>
                  <a:lnTo>
                    <a:pt x="820" y="136"/>
                  </a:lnTo>
                  <a:lnTo>
                    <a:pt x="801" y="135"/>
                  </a:lnTo>
                  <a:lnTo>
                    <a:pt x="780" y="133"/>
                  </a:lnTo>
                  <a:lnTo>
                    <a:pt x="761" y="131"/>
                  </a:lnTo>
                  <a:lnTo>
                    <a:pt x="742" y="128"/>
                  </a:lnTo>
                  <a:lnTo>
                    <a:pt x="722" y="123"/>
                  </a:lnTo>
                  <a:lnTo>
                    <a:pt x="702" y="117"/>
                  </a:lnTo>
                  <a:lnTo>
                    <a:pt x="683" y="111"/>
                  </a:lnTo>
                  <a:lnTo>
                    <a:pt x="663" y="103"/>
                  </a:lnTo>
                  <a:lnTo>
                    <a:pt x="643" y="95"/>
                  </a:lnTo>
                  <a:lnTo>
                    <a:pt x="623" y="85"/>
                  </a:lnTo>
                  <a:lnTo>
                    <a:pt x="602" y="74"/>
                  </a:lnTo>
                  <a:lnTo>
                    <a:pt x="582" y="61"/>
                  </a:lnTo>
                  <a:lnTo>
                    <a:pt x="561" y="48"/>
                  </a:lnTo>
                  <a:lnTo>
                    <a:pt x="540" y="33"/>
                  </a:lnTo>
                  <a:lnTo>
                    <a:pt x="520" y="17"/>
                  </a:lnTo>
                  <a:lnTo>
                    <a:pt x="499" y="0"/>
                  </a:lnTo>
                  <a:lnTo>
                    <a:pt x="478" y="27"/>
                  </a:lnTo>
                  <a:lnTo>
                    <a:pt x="456" y="58"/>
                  </a:lnTo>
                  <a:lnTo>
                    <a:pt x="432" y="95"/>
                  </a:lnTo>
                  <a:lnTo>
                    <a:pt x="404" y="135"/>
                  </a:lnTo>
                  <a:lnTo>
                    <a:pt x="376" y="180"/>
                  </a:lnTo>
                  <a:lnTo>
                    <a:pt x="346" y="229"/>
                  </a:lnTo>
                  <a:lnTo>
                    <a:pt x="315" y="282"/>
                  </a:lnTo>
                  <a:lnTo>
                    <a:pt x="283" y="339"/>
                  </a:lnTo>
                  <a:lnTo>
                    <a:pt x="251" y="400"/>
                  </a:lnTo>
                  <a:lnTo>
                    <a:pt x="218" y="465"/>
                  </a:lnTo>
                  <a:lnTo>
                    <a:pt x="186" y="533"/>
                  </a:lnTo>
                  <a:lnTo>
                    <a:pt x="154" y="605"/>
                  </a:lnTo>
                  <a:lnTo>
                    <a:pt x="138" y="643"/>
                  </a:lnTo>
                  <a:lnTo>
                    <a:pt x="123" y="680"/>
                  </a:lnTo>
                  <a:lnTo>
                    <a:pt x="109" y="720"/>
                  </a:lnTo>
                  <a:lnTo>
                    <a:pt x="94" y="760"/>
                  </a:lnTo>
                  <a:lnTo>
                    <a:pt x="79" y="800"/>
                  </a:lnTo>
                  <a:lnTo>
                    <a:pt x="65" y="841"/>
                  </a:lnTo>
                  <a:lnTo>
                    <a:pt x="51" y="883"/>
                  </a:lnTo>
                  <a:lnTo>
                    <a:pt x="39" y="926"/>
                  </a:lnTo>
                  <a:lnTo>
                    <a:pt x="34" y="986"/>
                  </a:lnTo>
                  <a:lnTo>
                    <a:pt x="30" y="1059"/>
                  </a:lnTo>
                  <a:lnTo>
                    <a:pt x="26" y="1142"/>
                  </a:lnTo>
                  <a:lnTo>
                    <a:pt x="21" y="1229"/>
                  </a:lnTo>
                  <a:lnTo>
                    <a:pt x="15" y="1319"/>
                  </a:lnTo>
                  <a:lnTo>
                    <a:pt x="10" y="1405"/>
                  </a:lnTo>
                  <a:lnTo>
                    <a:pt x="5" y="1484"/>
                  </a:lnTo>
                  <a:lnTo>
                    <a:pt x="0" y="1552"/>
                  </a:lnTo>
                  <a:lnTo>
                    <a:pt x="8" y="1539"/>
                  </a:lnTo>
                  <a:lnTo>
                    <a:pt x="30" y="1504"/>
                  </a:lnTo>
                  <a:lnTo>
                    <a:pt x="65" y="1447"/>
                  </a:lnTo>
                  <a:lnTo>
                    <a:pt x="113" y="1374"/>
                  </a:lnTo>
                  <a:lnTo>
                    <a:pt x="171" y="1285"/>
                  </a:lnTo>
                  <a:lnTo>
                    <a:pt x="239" y="1185"/>
                  </a:lnTo>
                  <a:lnTo>
                    <a:pt x="277" y="1132"/>
                  </a:lnTo>
                  <a:lnTo>
                    <a:pt x="316" y="1076"/>
                  </a:lnTo>
                  <a:lnTo>
                    <a:pt x="359" y="1019"/>
                  </a:lnTo>
                  <a:lnTo>
                    <a:pt x="402" y="961"/>
                  </a:lnTo>
                  <a:lnTo>
                    <a:pt x="447" y="902"/>
                  </a:lnTo>
                  <a:lnTo>
                    <a:pt x="493" y="843"/>
                  </a:lnTo>
                  <a:lnTo>
                    <a:pt x="542" y="783"/>
                  </a:lnTo>
                  <a:lnTo>
                    <a:pt x="591" y="724"/>
                  </a:lnTo>
                  <a:lnTo>
                    <a:pt x="642" y="666"/>
                  </a:lnTo>
                  <a:lnTo>
                    <a:pt x="692" y="608"/>
                  </a:lnTo>
                  <a:lnTo>
                    <a:pt x="745" y="553"/>
                  </a:lnTo>
                  <a:lnTo>
                    <a:pt x="798" y="499"/>
                  </a:lnTo>
                  <a:lnTo>
                    <a:pt x="851" y="446"/>
                  </a:lnTo>
                  <a:lnTo>
                    <a:pt x="906" y="397"/>
                  </a:lnTo>
                  <a:lnTo>
                    <a:pt x="960" y="350"/>
                  </a:lnTo>
                  <a:lnTo>
                    <a:pt x="1015" y="307"/>
                  </a:lnTo>
                  <a:lnTo>
                    <a:pt x="1069" y="266"/>
                  </a:lnTo>
                  <a:lnTo>
                    <a:pt x="1123" y="231"/>
                  </a:lnTo>
                  <a:lnTo>
                    <a:pt x="1177" y="199"/>
                  </a:lnTo>
                  <a:lnTo>
                    <a:pt x="1231" y="172"/>
                  </a:lnTo>
                  <a:lnTo>
                    <a:pt x="1218" y="152"/>
                  </a:lnTo>
                  <a:lnTo>
                    <a:pt x="1205" y="134"/>
                  </a:lnTo>
                  <a:lnTo>
                    <a:pt x="1193" y="118"/>
                  </a:lnTo>
                  <a:lnTo>
                    <a:pt x="1180" y="103"/>
                  </a:lnTo>
                  <a:lnTo>
                    <a:pt x="1167" y="89"/>
                  </a:lnTo>
                  <a:lnTo>
                    <a:pt x="1155" y="76"/>
                  </a:lnTo>
                  <a:lnTo>
                    <a:pt x="1143" y="64"/>
                  </a:lnTo>
                  <a:lnTo>
                    <a:pt x="1130" y="54"/>
                  </a:lnTo>
                  <a:close/>
                </a:path>
              </a:pathLst>
            </a:custGeom>
            <a:solidFill>
              <a:srgbClr val="A1A6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1"/>
            <p:cNvSpPr>
              <a:spLocks/>
            </p:cNvSpPr>
            <p:nvPr/>
          </p:nvSpPr>
          <p:spPr bwMode="auto">
            <a:xfrm>
              <a:off x="4403" y="2593"/>
              <a:ext cx="97" cy="28"/>
            </a:xfrm>
            <a:custGeom>
              <a:avLst/>
              <a:gdLst>
                <a:gd name="T0" fmla="*/ 0 w 867"/>
                <a:gd name="T1" fmla="*/ 0 h 394"/>
                <a:gd name="T2" fmla="*/ 0 w 867"/>
                <a:gd name="T3" fmla="*/ 0 h 394"/>
                <a:gd name="T4" fmla="*/ 0 w 867"/>
                <a:gd name="T5" fmla="*/ 0 h 394"/>
                <a:gd name="T6" fmla="*/ 0 w 867"/>
                <a:gd name="T7" fmla="*/ 0 h 394"/>
                <a:gd name="T8" fmla="*/ 0 w 867"/>
                <a:gd name="T9" fmla="*/ 0 h 394"/>
                <a:gd name="T10" fmla="*/ 0 w 867"/>
                <a:gd name="T11" fmla="*/ 0 h 394"/>
                <a:gd name="T12" fmla="*/ 0 w 867"/>
                <a:gd name="T13" fmla="*/ 0 h 394"/>
                <a:gd name="T14" fmla="*/ 0 w 867"/>
                <a:gd name="T15" fmla="*/ 0 h 394"/>
                <a:gd name="T16" fmla="*/ 0 w 867"/>
                <a:gd name="T17" fmla="*/ 0 h 394"/>
                <a:gd name="T18" fmla="*/ 0 w 867"/>
                <a:gd name="T19" fmla="*/ 0 h 394"/>
                <a:gd name="T20" fmla="*/ 0 w 867"/>
                <a:gd name="T21" fmla="*/ 0 h 394"/>
                <a:gd name="T22" fmla="*/ 0 w 867"/>
                <a:gd name="T23" fmla="*/ 0 h 394"/>
                <a:gd name="T24" fmla="*/ 0 w 867"/>
                <a:gd name="T25" fmla="*/ 0 h 394"/>
                <a:gd name="T26" fmla="*/ 0 w 867"/>
                <a:gd name="T27" fmla="*/ 0 h 394"/>
                <a:gd name="T28" fmla="*/ 0 w 867"/>
                <a:gd name="T29" fmla="*/ 0 h 394"/>
                <a:gd name="T30" fmla="*/ 0 w 867"/>
                <a:gd name="T31" fmla="*/ 0 h 394"/>
                <a:gd name="T32" fmla="*/ 0 w 867"/>
                <a:gd name="T33" fmla="*/ 0 h 394"/>
                <a:gd name="T34" fmla="*/ 0 w 867"/>
                <a:gd name="T35" fmla="*/ 0 h 394"/>
                <a:gd name="T36" fmla="*/ 0 w 867"/>
                <a:gd name="T37" fmla="*/ 0 h 394"/>
                <a:gd name="T38" fmla="*/ 0 w 867"/>
                <a:gd name="T39" fmla="*/ 0 h 394"/>
                <a:gd name="T40" fmla="*/ 0 w 867"/>
                <a:gd name="T41" fmla="*/ 0 h 394"/>
                <a:gd name="T42" fmla="*/ 0 w 867"/>
                <a:gd name="T43" fmla="*/ 0 h 394"/>
                <a:gd name="T44" fmla="*/ 0 w 867"/>
                <a:gd name="T45" fmla="*/ 0 h 394"/>
                <a:gd name="T46" fmla="*/ 0 w 867"/>
                <a:gd name="T47" fmla="*/ 0 h 394"/>
                <a:gd name="T48" fmla="*/ 0 w 867"/>
                <a:gd name="T49" fmla="*/ 0 h 394"/>
                <a:gd name="T50" fmla="*/ 0 w 867"/>
                <a:gd name="T51" fmla="*/ 0 h 394"/>
                <a:gd name="T52" fmla="*/ 0 w 867"/>
                <a:gd name="T53" fmla="*/ 0 h 394"/>
                <a:gd name="T54" fmla="*/ 0 w 867"/>
                <a:gd name="T55" fmla="*/ 0 h 394"/>
                <a:gd name="T56" fmla="*/ 0 w 867"/>
                <a:gd name="T57" fmla="*/ 0 h 394"/>
                <a:gd name="T58" fmla="*/ 0 w 867"/>
                <a:gd name="T59" fmla="*/ 0 h 394"/>
                <a:gd name="T60" fmla="*/ 0 w 867"/>
                <a:gd name="T61" fmla="*/ 0 h 394"/>
                <a:gd name="T62" fmla="*/ 0 w 867"/>
                <a:gd name="T63" fmla="*/ 0 h 394"/>
                <a:gd name="T64" fmla="*/ 0 w 867"/>
                <a:gd name="T65" fmla="*/ 0 h 394"/>
                <a:gd name="T66" fmla="*/ 0 w 867"/>
                <a:gd name="T67" fmla="*/ 0 h 394"/>
                <a:gd name="T68" fmla="*/ 0 w 867"/>
                <a:gd name="T69" fmla="*/ 0 h 394"/>
                <a:gd name="T70" fmla="*/ 0 w 867"/>
                <a:gd name="T71" fmla="*/ 0 h 394"/>
                <a:gd name="T72" fmla="*/ 0 w 867"/>
                <a:gd name="T73" fmla="*/ 0 h 394"/>
                <a:gd name="T74" fmla="*/ 0 w 867"/>
                <a:gd name="T75" fmla="*/ 0 h 394"/>
                <a:gd name="T76" fmla="*/ 0 w 867"/>
                <a:gd name="T77" fmla="*/ 0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7"/>
                <a:gd name="T118" fmla="*/ 0 h 394"/>
                <a:gd name="T119" fmla="*/ 867 w 867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7" h="394">
                  <a:moveTo>
                    <a:pt x="766" y="54"/>
                  </a:moveTo>
                  <a:lnTo>
                    <a:pt x="727" y="71"/>
                  </a:lnTo>
                  <a:lnTo>
                    <a:pt x="687" y="87"/>
                  </a:lnTo>
                  <a:lnTo>
                    <a:pt x="649" y="102"/>
                  </a:lnTo>
                  <a:lnTo>
                    <a:pt x="609" y="114"/>
                  </a:lnTo>
                  <a:lnTo>
                    <a:pt x="590" y="119"/>
                  </a:lnTo>
                  <a:lnTo>
                    <a:pt x="571" y="123"/>
                  </a:lnTo>
                  <a:lnTo>
                    <a:pt x="552" y="128"/>
                  </a:lnTo>
                  <a:lnTo>
                    <a:pt x="532" y="131"/>
                  </a:lnTo>
                  <a:lnTo>
                    <a:pt x="513" y="133"/>
                  </a:lnTo>
                  <a:lnTo>
                    <a:pt x="494" y="135"/>
                  </a:lnTo>
                  <a:lnTo>
                    <a:pt x="475" y="135"/>
                  </a:lnTo>
                  <a:lnTo>
                    <a:pt x="456" y="136"/>
                  </a:lnTo>
                  <a:lnTo>
                    <a:pt x="437" y="135"/>
                  </a:lnTo>
                  <a:lnTo>
                    <a:pt x="416" y="133"/>
                  </a:lnTo>
                  <a:lnTo>
                    <a:pt x="397" y="131"/>
                  </a:lnTo>
                  <a:lnTo>
                    <a:pt x="378" y="128"/>
                  </a:lnTo>
                  <a:lnTo>
                    <a:pt x="358" y="123"/>
                  </a:lnTo>
                  <a:lnTo>
                    <a:pt x="338" y="117"/>
                  </a:lnTo>
                  <a:lnTo>
                    <a:pt x="319" y="111"/>
                  </a:lnTo>
                  <a:lnTo>
                    <a:pt x="299" y="103"/>
                  </a:lnTo>
                  <a:lnTo>
                    <a:pt x="279" y="95"/>
                  </a:lnTo>
                  <a:lnTo>
                    <a:pt x="259" y="85"/>
                  </a:lnTo>
                  <a:lnTo>
                    <a:pt x="238" y="74"/>
                  </a:lnTo>
                  <a:lnTo>
                    <a:pt x="218" y="61"/>
                  </a:lnTo>
                  <a:lnTo>
                    <a:pt x="197" y="48"/>
                  </a:lnTo>
                  <a:lnTo>
                    <a:pt x="176" y="33"/>
                  </a:lnTo>
                  <a:lnTo>
                    <a:pt x="156" y="17"/>
                  </a:lnTo>
                  <a:lnTo>
                    <a:pt x="135" y="0"/>
                  </a:lnTo>
                  <a:lnTo>
                    <a:pt x="122" y="18"/>
                  </a:lnTo>
                  <a:lnTo>
                    <a:pt x="107" y="38"/>
                  </a:lnTo>
                  <a:lnTo>
                    <a:pt x="92" y="60"/>
                  </a:lnTo>
                  <a:lnTo>
                    <a:pt x="75" y="84"/>
                  </a:lnTo>
                  <a:lnTo>
                    <a:pt x="57" y="110"/>
                  </a:lnTo>
                  <a:lnTo>
                    <a:pt x="39" y="137"/>
                  </a:lnTo>
                  <a:lnTo>
                    <a:pt x="20" y="167"/>
                  </a:lnTo>
                  <a:lnTo>
                    <a:pt x="0" y="200"/>
                  </a:lnTo>
                  <a:lnTo>
                    <a:pt x="28" y="222"/>
                  </a:lnTo>
                  <a:lnTo>
                    <a:pt x="55" y="244"/>
                  </a:lnTo>
                  <a:lnTo>
                    <a:pt x="83" y="264"/>
                  </a:lnTo>
                  <a:lnTo>
                    <a:pt x="111" y="283"/>
                  </a:lnTo>
                  <a:lnTo>
                    <a:pt x="140" y="302"/>
                  </a:lnTo>
                  <a:lnTo>
                    <a:pt x="170" y="318"/>
                  </a:lnTo>
                  <a:lnTo>
                    <a:pt x="199" y="333"/>
                  </a:lnTo>
                  <a:lnTo>
                    <a:pt x="231" y="347"/>
                  </a:lnTo>
                  <a:lnTo>
                    <a:pt x="263" y="359"/>
                  </a:lnTo>
                  <a:lnTo>
                    <a:pt x="297" y="370"/>
                  </a:lnTo>
                  <a:lnTo>
                    <a:pt x="314" y="374"/>
                  </a:lnTo>
                  <a:lnTo>
                    <a:pt x="332" y="379"/>
                  </a:lnTo>
                  <a:lnTo>
                    <a:pt x="350" y="382"/>
                  </a:lnTo>
                  <a:lnTo>
                    <a:pt x="368" y="385"/>
                  </a:lnTo>
                  <a:lnTo>
                    <a:pt x="387" y="388"/>
                  </a:lnTo>
                  <a:lnTo>
                    <a:pt x="406" y="391"/>
                  </a:lnTo>
                  <a:lnTo>
                    <a:pt x="425" y="393"/>
                  </a:lnTo>
                  <a:lnTo>
                    <a:pt x="445" y="394"/>
                  </a:lnTo>
                  <a:lnTo>
                    <a:pt x="466" y="394"/>
                  </a:lnTo>
                  <a:lnTo>
                    <a:pt x="487" y="394"/>
                  </a:lnTo>
                  <a:lnTo>
                    <a:pt x="509" y="394"/>
                  </a:lnTo>
                  <a:lnTo>
                    <a:pt x="531" y="393"/>
                  </a:lnTo>
                  <a:lnTo>
                    <a:pt x="553" y="371"/>
                  </a:lnTo>
                  <a:lnTo>
                    <a:pt x="576" y="352"/>
                  </a:lnTo>
                  <a:lnTo>
                    <a:pt x="598" y="334"/>
                  </a:lnTo>
                  <a:lnTo>
                    <a:pt x="619" y="317"/>
                  </a:lnTo>
                  <a:lnTo>
                    <a:pt x="639" y="300"/>
                  </a:lnTo>
                  <a:lnTo>
                    <a:pt x="659" y="285"/>
                  </a:lnTo>
                  <a:lnTo>
                    <a:pt x="679" y="272"/>
                  </a:lnTo>
                  <a:lnTo>
                    <a:pt x="699" y="259"/>
                  </a:lnTo>
                  <a:lnTo>
                    <a:pt x="739" y="235"/>
                  </a:lnTo>
                  <a:lnTo>
                    <a:pt x="779" y="214"/>
                  </a:lnTo>
                  <a:lnTo>
                    <a:pt x="821" y="192"/>
                  </a:lnTo>
                  <a:lnTo>
                    <a:pt x="867" y="172"/>
                  </a:lnTo>
                  <a:lnTo>
                    <a:pt x="854" y="152"/>
                  </a:lnTo>
                  <a:lnTo>
                    <a:pt x="841" y="134"/>
                  </a:lnTo>
                  <a:lnTo>
                    <a:pt x="829" y="118"/>
                  </a:lnTo>
                  <a:lnTo>
                    <a:pt x="816" y="103"/>
                  </a:lnTo>
                  <a:lnTo>
                    <a:pt x="803" y="89"/>
                  </a:lnTo>
                  <a:lnTo>
                    <a:pt x="791" y="76"/>
                  </a:lnTo>
                  <a:lnTo>
                    <a:pt x="779" y="64"/>
                  </a:lnTo>
                  <a:lnTo>
                    <a:pt x="766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"/>
            <p:cNvSpPr>
              <a:spLocks/>
            </p:cNvSpPr>
            <p:nvPr/>
          </p:nvSpPr>
          <p:spPr bwMode="auto">
            <a:xfrm>
              <a:off x="4238" y="2897"/>
              <a:ext cx="46" cy="46"/>
            </a:xfrm>
            <a:custGeom>
              <a:avLst/>
              <a:gdLst>
                <a:gd name="T0" fmla="*/ 0 w 420"/>
                <a:gd name="T1" fmla="*/ 0 h 645"/>
                <a:gd name="T2" fmla="*/ 0 w 420"/>
                <a:gd name="T3" fmla="*/ 0 h 645"/>
                <a:gd name="T4" fmla="*/ 0 w 420"/>
                <a:gd name="T5" fmla="*/ 0 h 645"/>
                <a:gd name="T6" fmla="*/ 0 w 420"/>
                <a:gd name="T7" fmla="*/ 0 h 645"/>
                <a:gd name="T8" fmla="*/ 0 w 420"/>
                <a:gd name="T9" fmla="*/ 0 h 645"/>
                <a:gd name="T10" fmla="*/ 0 w 420"/>
                <a:gd name="T11" fmla="*/ 0 h 645"/>
                <a:gd name="T12" fmla="*/ 0 w 420"/>
                <a:gd name="T13" fmla="*/ 0 h 645"/>
                <a:gd name="T14" fmla="*/ 0 w 420"/>
                <a:gd name="T15" fmla="*/ 0 h 645"/>
                <a:gd name="T16" fmla="*/ 0 w 420"/>
                <a:gd name="T17" fmla="*/ 0 h 645"/>
                <a:gd name="T18" fmla="*/ 0 w 420"/>
                <a:gd name="T19" fmla="*/ 0 h 645"/>
                <a:gd name="T20" fmla="*/ 0 w 420"/>
                <a:gd name="T21" fmla="*/ 0 h 645"/>
                <a:gd name="T22" fmla="*/ 0 w 420"/>
                <a:gd name="T23" fmla="*/ 0 h 645"/>
                <a:gd name="T24" fmla="*/ 0 w 420"/>
                <a:gd name="T25" fmla="*/ 0 h 645"/>
                <a:gd name="T26" fmla="*/ 0 w 420"/>
                <a:gd name="T27" fmla="*/ 0 h 645"/>
                <a:gd name="T28" fmla="*/ 0 w 420"/>
                <a:gd name="T29" fmla="*/ 0 h 645"/>
                <a:gd name="T30" fmla="*/ 0 w 420"/>
                <a:gd name="T31" fmla="*/ 0 h 645"/>
                <a:gd name="T32" fmla="*/ 0 w 420"/>
                <a:gd name="T33" fmla="*/ 0 h 645"/>
                <a:gd name="T34" fmla="*/ 0 w 420"/>
                <a:gd name="T35" fmla="*/ 0 h 645"/>
                <a:gd name="T36" fmla="*/ 0 w 420"/>
                <a:gd name="T37" fmla="*/ 0 h 645"/>
                <a:gd name="T38" fmla="*/ 0 w 420"/>
                <a:gd name="T39" fmla="*/ 0 h 645"/>
                <a:gd name="T40" fmla="*/ 0 w 420"/>
                <a:gd name="T41" fmla="*/ 0 h 645"/>
                <a:gd name="T42" fmla="*/ 0 w 420"/>
                <a:gd name="T43" fmla="*/ 0 h 645"/>
                <a:gd name="T44" fmla="*/ 0 w 420"/>
                <a:gd name="T45" fmla="*/ 0 h 645"/>
                <a:gd name="T46" fmla="*/ 0 w 420"/>
                <a:gd name="T47" fmla="*/ 0 h 645"/>
                <a:gd name="T48" fmla="*/ 0 w 420"/>
                <a:gd name="T49" fmla="*/ 0 h 645"/>
                <a:gd name="T50" fmla="*/ 0 w 420"/>
                <a:gd name="T51" fmla="*/ 0 h 645"/>
                <a:gd name="T52" fmla="*/ 0 w 420"/>
                <a:gd name="T53" fmla="*/ 0 h 645"/>
                <a:gd name="T54" fmla="*/ 0 w 420"/>
                <a:gd name="T55" fmla="*/ 0 h 645"/>
                <a:gd name="T56" fmla="*/ 0 w 420"/>
                <a:gd name="T57" fmla="*/ 0 h 645"/>
                <a:gd name="T58" fmla="*/ 0 w 420"/>
                <a:gd name="T59" fmla="*/ 0 h 645"/>
                <a:gd name="T60" fmla="*/ 0 w 420"/>
                <a:gd name="T61" fmla="*/ 0 h 645"/>
                <a:gd name="T62" fmla="*/ 0 w 420"/>
                <a:gd name="T63" fmla="*/ 0 h 645"/>
                <a:gd name="T64" fmla="*/ 0 w 420"/>
                <a:gd name="T65" fmla="*/ 0 h 645"/>
                <a:gd name="T66" fmla="*/ 0 w 420"/>
                <a:gd name="T67" fmla="*/ 0 h 645"/>
                <a:gd name="T68" fmla="*/ 0 w 420"/>
                <a:gd name="T69" fmla="*/ 0 h 645"/>
                <a:gd name="T70" fmla="*/ 0 w 420"/>
                <a:gd name="T71" fmla="*/ 0 h 645"/>
                <a:gd name="T72" fmla="*/ 0 w 420"/>
                <a:gd name="T73" fmla="*/ 0 h 645"/>
                <a:gd name="T74" fmla="*/ 0 w 420"/>
                <a:gd name="T75" fmla="*/ 0 h 645"/>
                <a:gd name="T76" fmla="*/ 0 w 420"/>
                <a:gd name="T77" fmla="*/ 0 h 645"/>
                <a:gd name="T78" fmla="*/ 0 w 420"/>
                <a:gd name="T79" fmla="*/ 0 h 645"/>
                <a:gd name="T80" fmla="*/ 0 w 420"/>
                <a:gd name="T81" fmla="*/ 0 h 645"/>
                <a:gd name="T82" fmla="*/ 0 w 420"/>
                <a:gd name="T83" fmla="*/ 0 h 645"/>
                <a:gd name="T84" fmla="*/ 0 w 420"/>
                <a:gd name="T85" fmla="*/ 0 h 645"/>
                <a:gd name="T86" fmla="*/ 0 w 420"/>
                <a:gd name="T87" fmla="*/ 0 h 645"/>
                <a:gd name="T88" fmla="*/ 0 w 420"/>
                <a:gd name="T89" fmla="*/ 0 h 645"/>
                <a:gd name="T90" fmla="*/ 0 w 420"/>
                <a:gd name="T91" fmla="*/ 0 h 645"/>
                <a:gd name="T92" fmla="*/ 0 w 420"/>
                <a:gd name="T93" fmla="*/ 0 h 645"/>
                <a:gd name="T94" fmla="*/ 0 w 420"/>
                <a:gd name="T95" fmla="*/ 0 h 645"/>
                <a:gd name="T96" fmla="*/ 0 w 420"/>
                <a:gd name="T97" fmla="*/ 0 h 645"/>
                <a:gd name="T98" fmla="*/ 0 w 420"/>
                <a:gd name="T99" fmla="*/ 0 h 645"/>
                <a:gd name="T100" fmla="*/ 0 w 420"/>
                <a:gd name="T101" fmla="*/ 0 h 645"/>
                <a:gd name="T102" fmla="*/ 0 w 420"/>
                <a:gd name="T103" fmla="*/ 0 h 645"/>
                <a:gd name="T104" fmla="*/ 0 w 420"/>
                <a:gd name="T105" fmla="*/ 0 h 645"/>
                <a:gd name="T106" fmla="*/ 0 w 420"/>
                <a:gd name="T107" fmla="*/ 0 h 6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0"/>
                <a:gd name="T163" fmla="*/ 0 h 645"/>
                <a:gd name="T164" fmla="*/ 420 w 420"/>
                <a:gd name="T165" fmla="*/ 645 h 6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0" h="645">
                  <a:moveTo>
                    <a:pt x="3" y="0"/>
                  </a:moveTo>
                  <a:lnTo>
                    <a:pt x="1" y="26"/>
                  </a:lnTo>
                  <a:lnTo>
                    <a:pt x="0" y="82"/>
                  </a:lnTo>
                  <a:lnTo>
                    <a:pt x="1" y="100"/>
                  </a:lnTo>
                  <a:lnTo>
                    <a:pt x="2" y="119"/>
                  </a:lnTo>
                  <a:lnTo>
                    <a:pt x="3" y="140"/>
                  </a:lnTo>
                  <a:lnTo>
                    <a:pt x="6" y="161"/>
                  </a:lnTo>
                  <a:lnTo>
                    <a:pt x="9" y="184"/>
                  </a:lnTo>
                  <a:lnTo>
                    <a:pt x="14" y="207"/>
                  </a:lnTo>
                  <a:lnTo>
                    <a:pt x="19" y="232"/>
                  </a:lnTo>
                  <a:lnTo>
                    <a:pt x="25" y="257"/>
                  </a:lnTo>
                  <a:lnTo>
                    <a:pt x="34" y="282"/>
                  </a:lnTo>
                  <a:lnTo>
                    <a:pt x="43" y="308"/>
                  </a:lnTo>
                  <a:lnTo>
                    <a:pt x="54" y="334"/>
                  </a:lnTo>
                  <a:lnTo>
                    <a:pt x="67" y="361"/>
                  </a:lnTo>
                  <a:lnTo>
                    <a:pt x="80" y="388"/>
                  </a:lnTo>
                  <a:lnTo>
                    <a:pt x="96" y="413"/>
                  </a:lnTo>
                  <a:lnTo>
                    <a:pt x="114" y="439"/>
                  </a:lnTo>
                  <a:lnTo>
                    <a:pt x="134" y="465"/>
                  </a:lnTo>
                  <a:lnTo>
                    <a:pt x="157" y="491"/>
                  </a:lnTo>
                  <a:lnTo>
                    <a:pt x="181" y="515"/>
                  </a:lnTo>
                  <a:lnTo>
                    <a:pt x="208" y="539"/>
                  </a:lnTo>
                  <a:lnTo>
                    <a:pt x="236" y="562"/>
                  </a:lnTo>
                  <a:lnTo>
                    <a:pt x="268" y="585"/>
                  </a:lnTo>
                  <a:lnTo>
                    <a:pt x="303" y="606"/>
                  </a:lnTo>
                  <a:lnTo>
                    <a:pt x="340" y="626"/>
                  </a:lnTo>
                  <a:lnTo>
                    <a:pt x="379" y="645"/>
                  </a:lnTo>
                  <a:lnTo>
                    <a:pt x="420" y="552"/>
                  </a:lnTo>
                  <a:lnTo>
                    <a:pt x="385" y="536"/>
                  </a:lnTo>
                  <a:lnTo>
                    <a:pt x="352" y="517"/>
                  </a:lnTo>
                  <a:lnTo>
                    <a:pt x="321" y="499"/>
                  </a:lnTo>
                  <a:lnTo>
                    <a:pt x="291" y="480"/>
                  </a:lnTo>
                  <a:lnTo>
                    <a:pt x="264" y="460"/>
                  </a:lnTo>
                  <a:lnTo>
                    <a:pt x="238" y="439"/>
                  </a:lnTo>
                  <a:lnTo>
                    <a:pt x="215" y="419"/>
                  </a:lnTo>
                  <a:lnTo>
                    <a:pt x="193" y="396"/>
                  </a:lnTo>
                  <a:lnTo>
                    <a:pt x="172" y="375"/>
                  </a:lnTo>
                  <a:lnTo>
                    <a:pt x="152" y="352"/>
                  </a:lnTo>
                  <a:lnTo>
                    <a:pt x="135" y="330"/>
                  </a:lnTo>
                  <a:lnTo>
                    <a:pt x="119" y="307"/>
                  </a:lnTo>
                  <a:lnTo>
                    <a:pt x="104" y="285"/>
                  </a:lnTo>
                  <a:lnTo>
                    <a:pt x="91" y="262"/>
                  </a:lnTo>
                  <a:lnTo>
                    <a:pt x="78" y="241"/>
                  </a:lnTo>
                  <a:lnTo>
                    <a:pt x="68" y="219"/>
                  </a:lnTo>
                  <a:lnTo>
                    <a:pt x="57" y="198"/>
                  </a:lnTo>
                  <a:lnTo>
                    <a:pt x="49" y="176"/>
                  </a:lnTo>
                  <a:lnTo>
                    <a:pt x="40" y="157"/>
                  </a:lnTo>
                  <a:lnTo>
                    <a:pt x="34" y="138"/>
                  </a:lnTo>
                  <a:lnTo>
                    <a:pt x="22" y="101"/>
                  </a:lnTo>
                  <a:lnTo>
                    <a:pt x="14" y="69"/>
                  </a:lnTo>
                  <a:lnTo>
                    <a:pt x="8" y="43"/>
                  </a:lnTo>
                  <a:lnTo>
                    <a:pt x="5" y="22"/>
                  </a:lnTo>
                  <a:lnTo>
                    <a:pt x="3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734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3"/>
            <p:cNvSpPr>
              <a:spLocks/>
            </p:cNvSpPr>
            <p:nvPr/>
          </p:nvSpPr>
          <p:spPr bwMode="auto">
            <a:xfrm>
              <a:off x="4257" y="2906"/>
              <a:ext cx="35" cy="254"/>
            </a:xfrm>
            <a:custGeom>
              <a:avLst/>
              <a:gdLst>
                <a:gd name="T0" fmla="*/ 0 w 317"/>
                <a:gd name="T1" fmla="*/ 0 h 3553"/>
                <a:gd name="T2" fmla="*/ 0 w 317"/>
                <a:gd name="T3" fmla="*/ 0 h 3553"/>
                <a:gd name="T4" fmla="*/ 0 w 317"/>
                <a:gd name="T5" fmla="*/ 0 h 3553"/>
                <a:gd name="T6" fmla="*/ 0 w 317"/>
                <a:gd name="T7" fmla="*/ 0 h 3553"/>
                <a:gd name="T8" fmla="*/ 0 w 317"/>
                <a:gd name="T9" fmla="*/ 0 h 3553"/>
                <a:gd name="T10" fmla="*/ 0 w 317"/>
                <a:gd name="T11" fmla="*/ 0 h 3553"/>
                <a:gd name="T12" fmla="*/ 0 w 317"/>
                <a:gd name="T13" fmla="*/ 0 h 3553"/>
                <a:gd name="T14" fmla="*/ 0 w 317"/>
                <a:gd name="T15" fmla="*/ 0 h 3553"/>
                <a:gd name="T16" fmla="*/ 0 w 317"/>
                <a:gd name="T17" fmla="*/ 0 h 3553"/>
                <a:gd name="T18" fmla="*/ 0 w 317"/>
                <a:gd name="T19" fmla="*/ 0 h 3553"/>
                <a:gd name="T20" fmla="*/ 0 w 317"/>
                <a:gd name="T21" fmla="*/ 0 h 3553"/>
                <a:gd name="T22" fmla="*/ 0 w 317"/>
                <a:gd name="T23" fmla="*/ 0 h 3553"/>
                <a:gd name="T24" fmla="*/ 0 w 317"/>
                <a:gd name="T25" fmla="*/ 0 h 3553"/>
                <a:gd name="T26" fmla="*/ 0 w 317"/>
                <a:gd name="T27" fmla="*/ 0 h 3553"/>
                <a:gd name="T28" fmla="*/ 0 w 317"/>
                <a:gd name="T29" fmla="*/ 0 h 3553"/>
                <a:gd name="T30" fmla="*/ 0 w 317"/>
                <a:gd name="T31" fmla="*/ 0 h 3553"/>
                <a:gd name="T32" fmla="*/ 0 w 317"/>
                <a:gd name="T33" fmla="*/ 0 h 3553"/>
                <a:gd name="T34" fmla="*/ 0 w 317"/>
                <a:gd name="T35" fmla="*/ 0 h 3553"/>
                <a:gd name="T36" fmla="*/ 0 w 317"/>
                <a:gd name="T37" fmla="*/ 0 h 3553"/>
                <a:gd name="T38" fmla="*/ 0 w 317"/>
                <a:gd name="T39" fmla="*/ 0 h 3553"/>
                <a:gd name="T40" fmla="*/ 0 w 317"/>
                <a:gd name="T41" fmla="*/ 0 h 3553"/>
                <a:gd name="T42" fmla="*/ 0 w 317"/>
                <a:gd name="T43" fmla="*/ 0 h 3553"/>
                <a:gd name="T44" fmla="*/ 0 w 317"/>
                <a:gd name="T45" fmla="*/ 0 h 3553"/>
                <a:gd name="T46" fmla="*/ 0 w 317"/>
                <a:gd name="T47" fmla="*/ 0 h 3553"/>
                <a:gd name="T48" fmla="*/ 0 w 317"/>
                <a:gd name="T49" fmla="*/ 0 h 3553"/>
                <a:gd name="T50" fmla="*/ 0 w 317"/>
                <a:gd name="T51" fmla="*/ 0 h 3553"/>
                <a:gd name="T52" fmla="*/ 0 w 317"/>
                <a:gd name="T53" fmla="*/ 0 h 3553"/>
                <a:gd name="T54" fmla="*/ 0 w 317"/>
                <a:gd name="T55" fmla="*/ 0 h 3553"/>
                <a:gd name="T56" fmla="*/ 0 w 317"/>
                <a:gd name="T57" fmla="*/ 0 h 3553"/>
                <a:gd name="T58" fmla="*/ 0 w 317"/>
                <a:gd name="T59" fmla="*/ 0 h 3553"/>
                <a:gd name="T60" fmla="*/ 0 w 317"/>
                <a:gd name="T61" fmla="*/ 0 h 3553"/>
                <a:gd name="T62" fmla="*/ 0 w 317"/>
                <a:gd name="T63" fmla="*/ 0 h 3553"/>
                <a:gd name="T64" fmla="*/ 0 w 317"/>
                <a:gd name="T65" fmla="*/ 0 h 3553"/>
                <a:gd name="T66" fmla="*/ 0 w 317"/>
                <a:gd name="T67" fmla="*/ 0 h 3553"/>
                <a:gd name="T68" fmla="*/ 0 w 317"/>
                <a:gd name="T69" fmla="*/ 0 h 3553"/>
                <a:gd name="T70" fmla="*/ 0 w 317"/>
                <a:gd name="T71" fmla="*/ 0 h 3553"/>
                <a:gd name="T72" fmla="*/ 0 w 317"/>
                <a:gd name="T73" fmla="*/ 0 h 3553"/>
                <a:gd name="T74" fmla="*/ 0 w 317"/>
                <a:gd name="T75" fmla="*/ 0 h 3553"/>
                <a:gd name="T76" fmla="*/ 0 w 317"/>
                <a:gd name="T77" fmla="*/ 0 h 3553"/>
                <a:gd name="T78" fmla="*/ 0 w 317"/>
                <a:gd name="T79" fmla="*/ 0 h 3553"/>
                <a:gd name="T80" fmla="*/ 0 w 317"/>
                <a:gd name="T81" fmla="*/ 0 h 3553"/>
                <a:gd name="T82" fmla="*/ 0 w 317"/>
                <a:gd name="T83" fmla="*/ 0 h 3553"/>
                <a:gd name="T84" fmla="*/ 0 w 317"/>
                <a:gd name="T85" fmla="*/ 0 h 3553"/>
                <a:gd name="T86" fmla="*/ 0 w 317"/>
                <a:gd name="T87" fmla="*/ 0 h 3553"/>
                <a:gd name="T88" fmla="*/ 0 w 317"/>
                <a:gd name="T89" fmla="*/ 0 h 3553"/>
                <a:gd name="T90" fmla="*/ 0 w 317"/>
                <a:gd name="T91" fmla="*/ 0 h 3553"/>
                <a:gd name="T92" fmla="*/ 0 w 317"/>
                <a:gd name="T93" fmla="*/ 0 h 35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7"/>
                <a:gd name="T142" fmla="*/ 0 h 3553"/>
                <a:gd name="T143" fmla="*/ 317 w 317"/>
                <a:gd name="T144" fmla="*/ 3553 h 35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7" h="3553">
                  <a:moveTo>
                    <a:pt x="17" y="0"/>
                  </a:moveTo>
                  <a:lnTo>
                    <a:pt x="27" y="19"/>
                  </a:lnTo>
                  <a:lnTo>
                    <a:pt x="49" y="70"/>
                  </a:lnTo>
                  <a:lnTo>
                    <a:pt x="65" y="105"/>
                  </a:lnTo>
                  <a:lnTo>
                    <a:pt x="82" y="146"/>
                  </a:lnTo>
                  <a:lnTo>
                    <a:pt x="100" y="192"/>
                  </a:lnTo>
                  <a:lnTo>
                    <a:pt x="118" y="242"/>
                  </a:lnTo>
                  <a:lnTo>
                    <a:pt x="136" y="297"/>
                  </a:lnTo>
                  <a:lnTo>
                    <a:pt x="153" y="354"/>
                  </a:lnTo>
                  <a:lnTo>
                    <a:pt x="162" y="384"/>
                  </a:lnTo>
                  <a:lnTo>
                    <a:pt x="169" y="414"/>
                  </a:lnTo>
                  <a:lnTo>
                    <a:pt x="176" y="445"/>
                  </a:lnTo>
                  <a:lnTo>
                    <a:pt x="184" y="475"/>
                  </a:lnTo>
                  <a:lnTo>
                    <a:pt x="189" y="506"/>
                  </a:lnTo>
                  <a:lnTo>
                    <a:pt x="194" y="538"/>
                  </a:lnTo>
                  <a:lnTo>
                    <a:pt x="200" y="569"/>
                  </a:lnTo>
                  <a:lnTo>
                    <a:pt x="203" y="601"/>
                  </a:lnTo>
                  <a:lnTo>
                    <a:pt x="206" y="632"/>
                  </a:lnTo>
                  <a:lnTo>
                    <a:pt x="207" y="663"/>
                  </a:lnTo>
                  <a:lnTo>
                    <a:pt x="208" y="694"/>
                  </a:lnTo>
                  <a:lnTo>
                    <a:pt x="207" y="724"/>
                  </a:lnTo>
                  <a:lnTo>
                    <a:pt x="155" y="1293"/>
                  </a:lnTo>
                  <a:lnTo>
                    <a:pt x="135" y="1495"/>
                  </a:lnTo>
                  <a:lnTo>
                    <a:pt x="115" y="1695"/>
                  </a:lnTo>
                  <a:lnTo>
                    <a:pt x="96" y="1890"/>
                  </a:lnTo>
                  <a:lnTo>
                    <a:pt x="78" y="2080"/>
                  </a:lnTo>
                  <a:lnTo>
                    <a:pt x="60" y="2262"/>
                  </a:lnTo>
                  <a:lnTo>
                    <a:pt x="45" y="2438"/>
                  </a:lnTo>
                  <a:lnTo>
                    <a:pt x="31" y="2605"/>
                  </a:lnTo>
                  <a:lnTo>
                    <a:pt x="20" y="2761"/>
                  </a:lnTo>
                  <a:lnTo>
                    <a:pt x="14" y="2836"/>
                  </a:lnTo>
                  <a:lnTo>
                    <a:pt x="11" y="2908"/>
                  </a:lnTo>
                  <a:lnTo>
                    <a:pt x="7" y="2977"/>
                  </a:lnTo>
                  <a:lnTo>
                    <a:pt x="5" y="3043"/>
                  </a:lnTo>
                  <a:lnTo>
                    <a:pt x="3" y="3105"/>
                  </a:lnTo>
                  <a:lnTo>
                    <a:pt x="2" y="3166"/>
                  </a:lnTo>
                  <a:lnTo>
                    <a:pt x="0" y="3221"/>
                  </a:lnTo>
                  <a:lnTo>
                    <a:pt x="2" y="3274"/>
                  </a:lnTo>
                  <a:lnTo>
                    <a:pt x="3" y="3323"/>
                  </a:lnTo>
                  <a:lnTo>
                    <a:pt x="6" y="3368"/>
                  </a:lnTo>
                  <a:lnTo>
                    <a:pt x="9" y="3409"/>
                  </a:lnTo>
                  <a:lnTo>
                    <a:pt x="13" y="3447"/>
                  </a:lnTo>
                  <a:lnTo>
                    <a:pt x="20" y="3480"/>
                  </a:lnTo>
                  <a:lnTo>
                    <a:pt x="26" y="3509"/>
                  </a:lnTo>
                  <a:lnTo>
                    <a:pt x="33" y="3534"/>
                  </a:lnTo>
                  <a:lnTo>
                    <a:pt x="43" y="3553"/>
                  </a:lnTo>
                  <a:lnTo>
                    <a:pt x="95" y="3542"/>
                  </a:lnTo>
                  <a:lnTo>
                    <a:pt x="87" y="3523"/>
                  </a:lnTo>
                  <a:lnTo>
                    <a:pt x="80" y="3496"/>
                  </a:lnTo>
                  <a:lnTo>
                    <a:pt x="76" y="3464"/>
                  </a:lnTo>
                  <a:lnTo>
                    <a:pt x="71" y="3425"/>
                  </a:lnTo>
                  <a:lnTo>
                    <a:pt x="69" y="3381"/>
                  </a:lnTo>
                  <a:lnTo>
                    <a:pt x="68" y="3332"/>
                  </a:lnTo>
                  <a:lnTo>
                    <a:pt x="68" y="3277"/>
                  </a:lnTo>
                  <a:lnTo>
                    <a:pt x="69" y="3219"/>
                  </a:lnTo>
                  <a:lnTo>
                    <a:pt x="71" y="3156"/>
                  </a:lnTo>
                  <a:lnTo>
                    <a:pt x="76" y="3089"/>
                  </a:lnTo>
                  <a:lnTo>
                    <a:pt x="80" y="3019"/>
                  </a:lnTo>
                  <a:lnTo>
                    <a:pt x="85" y="2945"/>
                  </a:lnTo>
                  <a:lnTo>
                    <a:pt x="98" y="2789"/>
                  </a:lnTo>
                  <a:lnTo>
                    <a:pt x="113" y="2624"/>
                  </a:lnTo>
                  <a:lnTo>
                    <a:pt x="130" y="2453"/>
                  </a:lnTo>
                  <a:lnTo>
                    <a:pt x="148" y="2278"/>
                  </a:lnTo>
                  <a:lnTo>
                    <a:pt x="167" y="2102"/>
                  </a:lnTo>
                  <a:lnTo>
                    <a:pt x="187" y="1929"/>
                  </a:lnTo>
                  <a:lnTo>
                    <a:pt x="206" y="1759"/>
                  </a:lnTo>
                  <a:lnTo>
                    <a:pt x="224" y="1596"/>
                  </a:lnTo>
                  <a:lnTo>
                    <a:pt x="241" y="1444"/>
                  </a:lnTo>
                  <a:lnTo>
                    <a:pt x="256" y="1303"/>
                  </a:lnTo>
                  <a:lnTo>
                    <a:pt x="308" y="728"/>
                  </a:lnTo>
                  <a:lnTo>
                    <a:pt x="313" y="687"/>
                  </a:lnTo>
                  <a:lnTo>
                    <a:pt x="316" y="647"/>
                  </a:lnTo>
                  <a:lnTo>
                    <a:pt x="317" y="608"/>
                  </a:lnTo>
                  <a:lnTo>
                    <a:pt x="316" y="571"/>
                  </a:lnTo>
                  <a:lnTo>
                    <a:pt x="314" y="534"/>
                  </a:lnTo>
                  <a:lnTo>
                    <a:pt x="309" y="499"/>
                  </a:lnTo>
                  <a:lnTo>
                    <a:pt x="303" y="463"/>
                  </a:lnTo>
                  <a:lnTo>
                    <a:pt x="295" y="430"/>
                  </a:lnTo>
                  <a:lnTo>
                    <a:pt x="286" y="398"/>
                  </a:lnTo>
                  <a:lnTo>
                    <a:pt x="275" y="367"/>
                  </a:lnTo>
                  <a:lnTo>
                    <a:pt x="263" y="337"/>
                  </a:lnTo>
                  <a:lnTo>
                    <a:pt x="251" y="308"/>
                  </a:lnTo>
                  <a:lnTo>
                    <a:pt x="237" y="280"/>
                  </a:lnTo>
                  <a:lnTo>
                    <a:pt x="223" y="254"/>
                  </a:lnTo>
                  <a:lnTo>
                    <a:pt x="208" y="228"/>
                  </a:lnTo>
                  <a:lnTo>
                    <a:pt x="193" y="205"/>
                  </a:lnTo>
                  <a:lnTo>
                    <a:pt x="179" y="182"/>
                  </a:lnTo>
                  <a:lnTo>
                    <a:pt x="163" y="161"/>
                  </a:lnTo>
                  <a:lnTo>
                    <a:pt x="148" y="140"/>
                  </a:lnTo>
                  <a:lnTo>
                    <a:pt x="132" y="121"/>
                  </a:lnTo>
                  <a:lnTo>
                    <a:pt x="103" y="87"/>
                  </a:lnTo>
                  <a:lnTo>
                    <a:pt x="77" y="59"/>
                  </a:lnTo>
                  <a:lnTo>
                    <a:pt x="35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734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4"/>
            <p:cNvSpPr>
              <a:spLocks/>
            </p:cNvSpPr>
            <p:nvPr/>
          </p:nvSpPr>
          <p:spPr bwMode="auto">
            <a:xfrm>
              <a:off x="3888" y="2331"/>
              <a:ext cx="79" cy="57"/>
            </a:xfrm>
            <a:custGeom>
              <a:avLst/>
              <a:gdLst>
                <a:gd name="T0" fmla="*/ 0 w 709"/>
                <a:gd name="T1" fmla="*/ 0 h 803"/>
                <a:gd name="T2" fmla="*/ 0 w 709"/>
                <a:gd name="T3" fmla="*/ 0 h 803"/>
                <a:gd name="T4" fmla="*/ 0 w 709"/>
                <a:gd name="T5" fmla="*/ 0 h 803"/>
                <a:gd name="T6" fmla="*/ 0 w 709"/>
                <a:gd name="T7" fmla="*/ 0 h 803"/>
                <a:gd name="T8" fmla="*/ 0 w 709"/>
                <a:gd name="T9" fmla="*/ 0 h 803"/>
                <a:gd name="T10" fmla="*/ 0 w 709"/>
                <a:gd name="T11" fmla="*/ 0 h 803"/>
                <a:gd name="T12" fmla="*/ 0 w 709"/>
                <a:gd name="T13" fmla="*/ 0 h 803"/>
                <a:gd name="T14" fmla="*/ 0 w 709"/>
                <a:gd name="T15" fmla="*/ 0 h 803"/>
                <a:gd name="T16" fmla="*/ 0 w 709"/>
                <a:gd name="T17" fmla="*/ 0 h 803"/>
                <a:gd name="T18" fmla="*/ 0 w 709"/>
                <a:gd name="T19" fmla="*/ 0 h 803"/>
                <a:gd name="T20" fmla="*/ 0 w 709"/>
                <a:gd name="T21" fmla="*/ 0 h 803"/>
                <a:gd name="T22" fmla="*/ 0 w 709"/>
                <a:gd name="T23" fmla="*/ 0 h 803"/>
                <a:gd name="T24" fmla="*/ 0 w 709"/>
                <a:gd name="T25" fmla="*/ 0 h 803"/>
                <a:gd name="T26" fmla="*/ 0 w 709"/>
                <a:gd name="T27" fmla="*/ 0 h 803"/>
                <a:gd name="T28" fmla="*/ 0 w 709"/>
                <a:gd name="T29" fmla="*/ 0 h 803"/>
                <a:gd name="T30" fmla="*/ 0 w 709"/>
                <a:gd name="T31" fmla="*/ 0 h 803"/>
                <a:gd name="T32" fmla="*/ 0 w 709"/>
                <a:gd name="T33" fmla="*/ 0 h 803"/>
                <a:gd name="T34" fmla="*/ 0 w 709"/>
                <a:gd name="T35" fmla="*/ 0 h 803"/>
                <a:gd name="T36" fmla="*/ 0 w 709"/>
                <a:gd name="T37" fmla="*/ 0 h 803"/>
                <a:gd name="T38" fmla="*/ 0 w 709"/>
                <a:gd name="T39" fmla="*/ 0 h 803"/>
                <a:gd name="T40" fmla="*/ 0 w 709"/>
                <a:gd name="T41" fmla="*/ 0 h 803"/>
                <a:gd name="T42" fmla="*/ 0 w 709"/>
                <a:gd name="T43" fmla="*/ 0 h 803"/>
                <a:gd name="T44" fmla="*/ 0 w 709"/>
                <a:gd name="T45" fmla="*/ 0 h 803"/>
                <a:gd name="T46" fmla="*/ 0 w 709"/>
                <a:gd name="T47" fmla="*/ 0 h 803"/>
                <a:gd name="T48" fmla="*/ 0 w 709"/>
                <a:gd name="T49" fmla="*/ 0 h 803"/>
                <a:gd name="T50" fmla="*/ 0 w 709"/>
                <a:gd name="T51" fmla="*/ 0 h 803"/>
                <a:gd name="T52" fmla="*/ 0 w 709"/>
                <a:gd name="T53" fmla="*/ 0 h 803"/>
                <a:gd name="T54" fmla="*/ 0 w 709"/>
                <a:gd name="T55" fmla="*/ 0 h 803"/>
                <a:gd name="T56" fmla="*/ 0 w 709"/>
                <a:gd name="T57" fmla="*/ 0 h 803"/>
                <a:gd name="T58" fmla="*/ 0 w 709"/>
                <a:gd name="T59" fmla="*/ 0 h 803"/>
                <a:gd name="T60" fmla="*/ 0 w 709"/>
                <a:gd name="T61" fmla="*/ 0 h 803"/>
                <a:gd name="T62" fmla="*/ 0 w 709"/>
                <a:gd name="T63" fmla="*/ 0 h 803"/>
                <a:gd name="T64" fmla="*/ 0 w 709"/>
                <a:gd name="T65" fmla="*/ 0 h 803"/>
                <a:gd name="T66" fmla="*/ 0 w 709"/>
                <a:gd name="T67" fmla="*/ 0 h 803"/>
                <a:gd name="T68" fmla="*/ 0 w 709"/>
                <a:gd name="T69" fmla="*/ 0 h 803"/>
                <a:gd name="T70" fmla="*/ 0 w 709"/>
                <a:gd name="T71" fmla="*/ 0 h 803"/>
                <a:gd name="T72" fmla="*/ 0 w 709"/>
                <a:gd name="T73" fmla="*/ 0 h 803"/>
                <a:gd name="T74" fmla="*/ 0 w 709"/>
                <a:gd name="T75" fmla="*/ 0 h 803"/>
                <a:gd name="T76" fmla="*/ 0 w 709"/>
                <a:gd name="T77" fmla="*/ 0 h 803"/>
                <a:gd name="T78" fmla="*/ 0 w 709"/>
                <a:gd name="T79" fmla="*/ 0 h 803"/>
                <a:gd name="T80" fmla="*/ 0 w 709"/>
                <a:gd name="T81" fmla="*/ 0 h 803"/>
                <a:gd name="T82" fmla="*/ 0 w 709"/>
                <a:gd name="T83" fmla="*/ 0 h 803"/>
                <a:gd name="T84" fmla="*/ 0 w 709"/>
                <a:gd name="T85" fmla="*/ 0 h 803"/>
                <a:gd name="T86" fmla="*/ 0 w 709"/>
                <a:gd name="T87" fmla="*/ 0 h 803"/>
                <a:gd name="T88" fmla="*/ 0 w 709"/>
                <a:gd name="T89" fmla="*/ 0 h 803"/>
                <a:gd name="T90" fmla="*/ 0 w 709"/>
                <a:gd name="T91" fmla="*/ 0 h 803"/>
                <a:gd name="T92" fmla="*/ 0 w 709"/>
                <a:gd name="T93" fmla="*/ 0 h 803"/>
                <a:gd name="T94" fmla="*/ 0 w 709"/>
                <a:gd name="T95" fmla="*/ 0 h 803"/>
                <a:gd name="T96" fmla="*/ 0 w 709"/>
                <a:gd name="T97" fmla="*/ 0 h 803"/>
                <a:gd name="T98" fmla="*/ 0 w 709"/>
                <a:gd name="T99" fmla="*/ 0 h 8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9"/>
                <a:gd name="T151" fmla="*/ 0 h 803"/>
                <a:gd name="T152" fmla="*/ 709 w 709"/>
                <a:gd name="T153" fmla="*/ 803 h 8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9" h="803">
                  <a:moveTo>
                    <a:pt x="105" y="685"/>
                  </a:moveTo>
                  <a:lnTo>
                    <a:pt x="115" y="697"/>
                  </a:lnTo>
                  <a:lnTo>
                    <a:pt x="124" y="709"/>
                  </a:lnTo>
                  <a:lnTo>
                    <a:pt x="135" y="719"/>
                  </a:lnTo>
                  <a:lnTo>
                    <a:pt x="145" y="729"/>
                  </a:lnTo>
                  <a:lnTo>
                    <a:pt x="156" y="739"/>
                  </a:lnTo>
                  <a:lnTo>
                    <a:pt x="168" y="747"/>
                  </a:lnTo>
                  <a:lnTo>
                    <a:pt x="179" y="756"/>
                  </a:lnTo>
                  <a:lnTo>
                    <a:pt x="191" y="763"/>
                  </a:lnTo>
                  <a:lnTo>
                    <a:pt x="203" y="770"/>
                  </a:lnTo>
                  <a:lnTo>
                    <a:pt x="215" y="776"/>
                  </a:lnTo>
                  <a:lnTo>
                    <a:pt x="229" y="782"/>
                  </a:lnTo>
                  <a:lnTo>
                    <a:pt x="242" y="786"/>
                  </a:lnTo>
                  <a:lnTo>
                    <a:pt x="256" y="790"/>
                  </a:lnTo>
                  <a:lnTo>
                    <a:pt x="269" y="793"/>
                  </a:lnTo>
                  <a:lnTo>
                    <a:pt x="284" y="797"/>
                  </a:lnTo>
                  <a:lnTo>
                    <a:pt x="299" y="799"/>
                  </a:lnTo>
                  <a:lnTo>
                    <a:pt x="328" y="801"/>
                  </a:lnTo>
                  <a:lnTo>
                    <a:pt x="356" y="803"/>
                  </a:lnTo>
                  <a:lnTo>
                    <a:pt x="384" y="802"/>
                  </a:lnTo>
                  <a:lnTo>
                    <a:pt x="410" y="800"/>
                  </a:lnTo>
                  <a:lnTo>
                    <a:pt x="436" y="797"/>
                  </a:lnTo>
                  <a:lnTo>
                    <a:pt x="461" y="791"/>
                  </a:lnTo>
                  <a:lnTo>
                    <a:pt x="486" y="785"/>
                  </a:lnTo>
                  <a:lnTo>
                    <a:pt x="509" y="776"/>
                  </a:lnTo>
                  <a:lnTo>
                    <a:pt x="531" y="767"/>
                  </a:lnTo>
                  <a:lnTo>
                    <a:pt x="552" y="756"/>
                  </a:lnTo>
                  <a:lnTo>
                    <a:pt x="573" y="743"/>
                  </a:lnTo>
                  <a:lnTo>
                    <a:pt x="592" y="729"/>
                  </a:lnTo>
                  <a:lnTo>
                    <a:pt x="610" y="713"/>
                  </a:lnTo>
                  <a:lnTo>
                    <a:pt x="627" y="696"/>
                  </a:lnTo>
                  <a:lnTo>
                    <a:pt x="642" y="677"/>
                  </a:lnTo>
                  <a:lnTo>
                    <a:pt x="657" y="657"/>
                  </a:lnTo>
                  <a:lnTo>
                    <a:pt x="666" y="644"/>
                  </a:lnTo>
                  <a:lnTo>
                    <a:pt x="674" y="630"/>
                  </a:lnTo>
                  <a:lnTo>
                    <a:pt x="681" y="616"/>
                  </a:lnTo>
                  <a:lnTo>
                    <a:pt x="687" y="601"/>
                  </a:lnTo>
                  <a:lnTo>
                    <a:pt x="692" y="586"/>
                  </a:lnTo>
                  <a:lnTo>
                    <a:pt x="698" y="570"/>
                  </a:lnTo>
                  <a:lnTo>
                    <a:pt x="701" y="554"/>
                  </a:lnTo>
                  <a:lnTo>
                    <a:pt x="704" y="538"/>
                  </a:lnTo>
                  <a:lnTo>
                    <a:pt x="707" y="521"/>
                  </a:lnTo>
                  <a:lnTo>
                    <a:pt x="708" y="505"/>
                  </a:lnTo>
                  <a:lnTo>
                    <a:pt x="709" y="488"/>
                  </a:lnTo>
                  <a:lnTo>
                    <a:pt x="709" y="470"/>
                  </a:lnTo>
                  <a:lnTo>
                    <a:pt x="709" y="453"/>
                  </a:lnTo>
                  <a:lnTo>
                    <a:pt x="707" y="435"/>
                  </a:lnTo>
                  <a:lnTo>
                    <a:pt x="705" y="418"/>
                  </a:lnTo>
                  <a:lnTo>
                    <a:pt x="702" y="401"/>
                  </a:lnTo>
                  <a:lnTo>
                    <a:pt x="699" y="384"/>
                  </a:lnTo>
                  <a:lnTo>
                    <a:pt x="694" y="365"/>
                  </a:lnTo>
                  <a:lnTo>
                    <a:pt x="689" y="348"/>
                  </a:lnTo>
                  <a:lnTo>
                    <a:pt x="683" y="331"/>
                  </a:lnTo>
                  <a:lnTo>
                    <a:pt x="676" y="315"/>
                  </a:lnTo>
                  <a:lnTo>
                    <a:pt x="669" y="298"/>
                  </a:lnTo>
                  <a:lnTo>
                    <a:pt x="660" y="281"/>
                  </a:lnTo>
                  <a:lnTo>
                    <a:pt x="652" y="264"/>
                  </a:lnTo>
                  <a:lnTo>
                    <a:pt x="642" y="248"/>
                  </a:lnTo>
                  <a:lnTo>
                    <a:pt x="632" y="233"/>
                  </a:lnTo>
                  <a:lnTo>
                    <a:pt x="620" y="218"/>
                  </a:lnTo>
                  <a:lnTo>
                    <a:pt x="609" y="203"/>
                  </a:lnTo>
                  <a:lnTo>
                    <a:pt x="596" y="189"/>
                  </a:lnTo>
                  <a:lnTo>
                    <a:pt x="582" y="175"/>
                  </a:lnTo>
                  <a:lnTo>
                    <a:pt x="568" y="161"/>
                  </a:lnTo>
                  <a:lnTo>
                    <a:pt x="553" y="149"/>
                  </a:lnTo>
                  <a:lnTo>
                    <a:pt x="568" y="181"/>
                  </a:lnTo>
                  <a:lnTo>
                    <a:pt x="582" y="212"/>
                  </a:lnTo>
                  <a:lnTo>
                    <a:pt x="594" y="243"/>
                  </a:lnTo>
                  <a:lnTo>
                    <a:pt x="603" y="275"/>
                  </a:lnTo>
                  <a:lnTo>
                    <a:pt x="611" y="306"/>
                  </a:lnTo>
                  <a:lnTo>
                    <a:pt x="617" y="336"/>
                  </a:lnTo>
                  <a:lnTo>
                    <a:pt x="621" y="367"/>
                  </a:lnTo>
                  <a:lnTo>
                    <a:pt x="623" y="396"/>
                  </a:lnTo>
                  <a:lnTo>
                    <a:pt x="624" y="425"/>
                  </a:lnTo>
                  <a:lnTo>
                    <a:pt x="622" y="454"/>
                  </a:lnTo>
                  <a:lnTo>
                    <a:pt x="619" y="481"/>
                  </a:lnTo>
                  <a:lnTo>
                    <a:pt x="614" y="508"/>
                  </a:lnTo>
                  <a:lnTo>
                    <a:pt x="611" y="521"/>
                  </a:lnTo>
                  <a:lnTo>
                    <a:pt x="607" y="533"/>
                  </a:lnTo>
                  <a:lnTo>
                    <a:pt x="603" y="544"/>
                  </a:lnTo>
                  <a:lnTo>
                    <a:pt x="598" y="556"/>
                  </a:lnTo>
                  <a:lnTo>
                    <a:pt x="593" y="568"/>
                  </a:lnTo>
                  <a:lnTo>
                    <a:pt x="587" y="579"/>
                  </a:lnTo>
                  <a:lnTo>
                    <a:pt x="581" y="590"/>
                  </a:lnTo>
                  <a:lnTo>
                    <a:pt x="575" y="599"/>
                  </a:lnTo>
                  <a:lnTo>
                    <a:pt x="564" y="614"/>
                  </a:lnTo>
                  <a:lnTo>
                    <a:pt x="552" y="628"/>
                  </a:lnTo>
                  <a:lnTo>
                    <a:pt x="540" y="641"/>
                  </a:lnTo>
                  <a:lnTo>
                    <a:pt x="525" y="653"/>
                  </a:lnTo>
                  <a:lnTo>
                    <a:pt x="510" y="665"/>
                  </a:lnTo>
                  <a:lnTo>
                    <a:pt x="494" y="675"/>
                  </a:lnTo>
                  <a:lnTo>
                    <a:pt x="477" y="685"/>
                  </a:lnTo>
                  <a:lnTo>
                    <a:pt x="460" y="694"/>
                  </a:lnTo>
                  <a:lnTo>
                    <a:pt x="441" y="701"/>
                  </a:lnTo>
                  <a:lnTo>
                    <a:pt x="422" y="708"/>
                  </a:lnTo>
                  <a:lnTo>
                    <a:pt x="402" y="712"/>
                  </a:lnTo>
                  <a:lnTo>
                    <a:pt x="382" y="716"/>
                  </a:lnTo>
                  <a:lnTo>
                    <a:pt x="361" y="718"/>
                  </a:lnTo>
                  <a:lnTo>
                    <a:pt x="339" y="719"/>
                  </a:lnTo>
                  <a:lnTo>
                    <a:pt x="317" y="719"/>
                  </a:lnTo>
                  <a:lnTo>
                    <a:pt x="295" y="717"/>
                  </a:lnTo>
                  <a:lnTo>
                    <a:pt x="277" y="714"/>
                  </a:lnTo>
                  <a:lnTo>
                    <a:pt x="259" y="710"/>
                  </a:lnTo>
                  <a:lnTo>
                    <a:pt x="242" y="702"/>
                  </a:lnTo>
                  <a:lnTo>
                    <a:pt x="226" y="695"/>
                  </a:lnTo>
                  <a:lnTo>
                    <a:pt x="210" y="684"/>
                  </a:lnTo>
                  <a:lnTo>
                    <a:pt x="195" y="672"/>
                  </a:lnTo>
                  <a:lnTo>
                    <a:pt x="182" y="658"/>
                  </a:lnTo>
                  <a:lnTo>
                    <a:pt x="169" y="643"/>
                  </a:lnTo>
                  <a:lnTo>
                    <a:pt x="157" y="625"/>
                  </a:lnTo>
                  <a:lnTo>
                    <a:pt x="145" y="606"/>
                  </a:lnTo>
                  <a:lnTo>
                    <a:pt x="134" y="585"/>
                  </a:lnTo>
                  <a:lnTo>
                    <a:pt x="124" y="563"/>
                  </a:lnTo>
                  <a:lnTo>
                    <a:pt x="115" y="540"/>
                  </a:lnTo>
                  <a:lnTo>
                    <a:pt x="107" y="517"/>
                  </a:lnTo>
                  <a:lnTo>
                    <a:pt x="99" y="492"/>
                  </a:lnTo>
                  <a:lnTo>
                    <a:pt x="92" y="466"/>
                  </a:lnTo>
                  <a:lnTo>
                    <a:pt x="86" y="440"/>
                  </a:lnTo>
                  <a:lnTo>
                    <a:pt x="81" y="415"/>
                  </a:lnTo>
                  <a:lnTo>
                    <a:pt x="75" y="388"/>
                  </a:lnTo>
                  <a:lnTo>
                    <a:pt x="72" y="361"/>
                  </a:lnTo>
                  <a:lnTo>
                    <a:pt x="65" y="308"/>
                  </a:lnTo>
                  <a:lnTo>
                    <a:pt x="60" y="256"/>
                  </a:lnTo>
                  <a:lnTo>
                    <a:pt x="56" y="207"/>
                  </a:lnTo>
                  <a:lnTo>
                    <a:pt x="54" y="159"/>
                  </a:lnTo>
                  <a:lnTo>
                    <a:pt x="53" y="118"/>
                  </a:lnTo>
                  <a:lnTo>
                    <a:pt x="53" y="80"/>
                  </a:lnTo>
                  <a:lnTo>
                    <a:pt x="54" y="25"/>
                  </a:lnTo>
                  <a:lnTo>
                    <a:pt x="55" y="4"/>
                  </a:lnTo>
                  <a:lnTo>
                    <a:pt x="21" y="0"/>
                  </a:lnTo>
                  <a:lnTo>
                    <a:pt x="17" y="25"/>
                  </a:lnTo>
                  <a:lnTo>
                    <a:pt x="10" y="84"/>
                  </a:lnTo>
                  <a:lnTo>
                    <a:pt x="7" y="123"/>
                  </a:lnTo>
                  <a:lnTo>
                    <a:pt x="3" y="167"/>
                  </a:lnTo>
                  <a:lnTo>
                    <a:pt x="0" y="216"/>
                  </a:lnTo>
                  <a:lnTo>
                    <a:pt x="0" y="268"/>
                  </a:lnTo>
                  <a:lnTo>
                    <a:pt x="0" y="295"/>
                  </a:lnTo>
                  <a:lnTo>
                    <a:pt x="1" y="322"/>
                  </a:lnTo>
                  <a:lnTo>
                    <a:pt x="2" y="350"/>
                  </a:lnTo>
                  <a:lnTo>
                    <a:pt x="6" y="378"/>
                  </a:lnTo>
                  <a:lnTo>
                    <a:pt x="8" y="406"/>
                  </a:lnTo>
                  <a:lnTo>
                    <a:pt x="12" y="434"/>
                  </a:lnTo>
                  <a:lnTo>
                    <a:pt x="16" y="462"/>
                  </a:lnTo>
                  <a:lnTo>
                    <a:pt x="21" y="489"/>
                  </a:lnTo>
                  <a:lnTo>
                    <a:pt x="28" y="517"/>
                  </a:lnTo>
                  <a:lnTo>
                    <a:pt x="35" y="543"/>
                  </a:lnTo>
                  <a:lnTo>
                    <a:pt x="44" y="569"/>
                  </a:lnTo>
                  <a:lnTo>
                    <a:pt x="53" y="594"/>
                  </a:lnTo>
                  <a:lnTo>
                    <a:pt x="65" y="618"/>
                  </a:lnTo>
                  <a:lnTo>
                    <a:pt x="77" y="642"/>
                  </a:lnTo>
                  <a:lnTo>
                    <a:pt x="90" y="665"/>
                  </a:lnTo>
                  <a:lnTo>
                    <a:pt x="105" y="685"/>
                  </a:lnTo>
                  <a:close/>
                </a:path>
              </a:pathLst>
            </a:custGeom>
            <a:solidFill>
              <a:srgbClr val="D28D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5"/>
            <p:cNvSpPr>
              <a:spLocks/>
            </p:cNvSpPr>
            <p:nvPr/>
          </p:nvSpPr>
          <p:spPr bwMode="auto">
            <a:xfrm>
              <a:off x="3847" y="2365"/>
              <a:ext cx="51" cy="30"/>
            </a:xfrm>
            <a:custGeom>
              <a:avLst/>
              <a:gdLst>
                <a:gd name="T0" fmla="*/ 0 w 463"/>
                <a:gd name="T1" fmla="*/ 0 h 422"/>
                <a:gd name="T2" fmla="*/ 0 w 463"/>
                <a:gd name="T3" fmla="*/ 0 h 422"/>
                <a:gd name="T4" fmla="*/ 0 w 463"/>
                <a:gd name="T5" fmla="*/ 0 h 422"/>
                <a:gd name="T6" fmla="*/ 0 w 463"/>
                <a:gd name="T7" fmla="*/ 0 h 422"/>
                <a:gd name="T8" fmla="*/ 0 w 463"/>
                <a:gd name="T9" fmla="*/ 0 h 422"/>
                <a:gd name="T10" fmla="*/ 0 w 463"/>
                <a:gd name="T11" fmla="*/ 0 h 422"/>
                <a:gd name="T12" fmla="*/ 0 w 463"/>
                <a:gd name="T13" fmla="*/ 0 h 422"/>
                <a:gd name="T14" fmla="*/ 0 w 463"/>
                <a:gd name="T15" fmla="*/ 0 h 422"/>
                <a:gd name="T16" fmla="*/ 0 w 463"/>
                <a:gd name="T17" fmla="*/ 0 h 422"/>
                <a:gd name="T18" fmla="*/ 0 w 463"/>
                <a:gd name="T19" fmla="*/ 0 h 422"/>
                <a:gd name="T20" fmla="*/ 0 w 463"/>
                <a:gd name="T21" fmla="*/ 0 h 422"/>
                <a:gd name="T22" fmla="*/ 0 w 463"/>
                <a:gd name="T23" fmla="*/ 0 h 422"/>
                <a:gd name="T24" fmla="*/ 0 w 463"/>
                <a:gd name="T25" fmla="*/ 0 h 422"/>
                <a:gd name="T26" fmla="*/ 0 w 463"/>
                <a:gd name="T27" fmla="*/ 0 h 422"/>
                <a:gd name="T28" fmla="*/ 0 w 463"/>
                <a:gd name="T29" fmla="*/ 0 h 422"/>
                <a:gd name="T30" fmla="*/ 0 w 463"/>
                <a:gd name="T31" fmla="*/ 0 h 422"/>
                <a:gd name="T32" fmla="*/ 0 w 463"/>
                <a:gd name="T33" fmla="*/ 0 h 422"/>
                <a:gd name="T34" fmla="*/ 0 w 463"/>
                <a:gd name="T35" fmla="*/ 0 h 422"/>
                <a:gd name="T36" fmla="*/ 0 w 463"/>
                <a:gd name="T37" fmla="*/ 0 h 422"/>
                <a:gd name="T38" fmla="*/ 0 w 463"/>
                <a:gd name="T39" fmla="*/ 0 h 422"/>
                <a:gd name="T40" fmla="*/ 0 w 463"/>
                <a:gd name="T41" fmla="*/ 0 h 422"/>
                <a:gd name="T42" fmla="*/ 0 w 463"/>
                <a:gd name="T43" fmla="*/ 0 h 422"/>
                <a:gd name="T44" fmla="*/ 0 w 463"/>
                <a:gd name="T45" fmla="*/ 0 h 422"/>
                <a:gd name="T46" fmla="*/ 0 w 463"/>
                <a:gd name="T47" fmla="*/ 0 h 422"/>
                <a:gd name="T48" fmla="*/ 0 w 463"/>
                <a:gd name="T49" fmla="*/ 0 h 422"/>
                <a:gd name="T50" fmla="*/ 0 w 463"/>
                <a:gd name="T51" fmla="*/ 0 h 422"/>
                <a:gd name="T52" fmla="*/ 0 w 463"/>
                <a:gd name="T53" fmla="*/ 0 h 422"/>
                <a:gd name="T54" fmla="*/ 0 w 463"/>
                <a:gd name="T55" fmla="*/ 0 h 422"/>
                <a:gd name="T56" fmla="*/ 0 w 463"/>
                <a:gd name="T57" fmla="*/ 0 h 422"/>
                <a:gd name="T58" fmla="*/ 0 w 463"/>
                <a:gd name="T59" fmla="*/ 0 h 422"/>
                <a:gd name="T60" fmla="*/ 0 w 463"/>
                <a:gd name="T61" fmla="*/ 0 h 422"/>
                <a:gd name="T62" fmla="*/ 0 w 463"/>
                <a:gd name="T63" fmla="*/ 0 h 422"/>
                <a:gd name="T64" fmla="*/ 0 w 463"/>
                <a:gd name="T65" fmla="*/ 0 h 422"/>
                <a:gd name="T66" fmla="*/ 0 w 463"/>
                <a:gd name="T67" fmla="*/ 0 h 422"/>
                <a:gd name="T68" fmla="*/ 0 w 463"/>
                <a:gd name="T69" fmla="*/ 0 h 422"/>
                <a:gd name="T70" fmla="*/ 0 w 463"/>
                <a:gd name="T71" fmla="*/ 0 h 422"/>
                <a:gd name="T72" fmla="*/ 0 w 463"/>
                <a:gd name="T73" fmla="*/ 0 h 422"/>
                <a:gd name="T74" fmla="*/ 0 w 463"/>
                <a:gd name="T75" fmla="*/ 0 h 422"/>
                <a:gd name="T76" fmla="*/ 0 w 463"/>
                <a:gd name="T77" fmla="*/ 0 h 422"/>
                <a:gd name="T78" fmla="*/ 0 w 463"/>
                <a:gd name="T79" fmla="*/ 0 h 422"/>
                <a:gd name="T80" fmla="*/ 0 w 463"/>
                <a:gd name="T81" fmla="*/ 0 h 422"/>
                <a:gd name="T82" fmla="*/ 0 w 463"/>
                <a:gd name="T83" fmla="*/ 0 h 422"/>
                <a:gd name="T84" fmla="*/ 0 w 463"/>
                <a:gd name="T85" fmla="*/ 0 h 422"/>
                <a:gd name="T86" fmla="*/ 0 w 463"/>
                <a:gd name="T87" fmla="*/ 0 h 422"/>
                <a:gd name="T88" fmla="*/ 0 w 463"/>
                <a:gd name="T89" fmla="*/ 0 h 422"/>
                <a:gd name="T90" fmla="*/ 0 w 463"/>
                <a:gd name="T91" fmla="*/ 0 h 422"/>
                <a:gd name="T92" fmla="*/ 0 w 463"/>
                <a:gd name="T93" fmla="*/ 0 h 422"/>
                <a:gd name="T94" fmla="*/ 0 w 463"/>
                <a:gd name="T95" fmla="*/ 0 h 4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3"/>
                <a:gd name="T145" fmla="*/ 0 h 422"/>
                <a:gd name="T146" fmla="*/ 463 w 463"/>
                <a:gd name="T147" fmla="*/ 422 h 4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3" h="422">
                  <a:moveTo>
                    <a:pt x="0" y="422"/>
                  </a:moveTo>
                  <a:lnTo>
                    <a:pt x="11" y="406"/>
                  </a:lnTo>
                  <a:lnTo>
                    <a:pt x="39" y="365"/>
                  </a:lnTo>
                  <a:lnTo>
                    <a:pt x="60" y="338"/>
                  </a:lnTo>
                  <a:lnTo>
                    <a:pt x="83" y="308"/>
                  </a:lnTo>
                  <a:lnTo>
                    <a:pt x="110" y="277"/>
                  </a:lnTo>
                  <a:lnTo>
                    <a:pt x="140" y="245"/>
                  </a:lnTo>
                  <a:lnTo>
                    <a:pt x="156" y="230"/>
                  </a:lnTo>
                  <a:lnTo>
                    <a:pt x="173" y="214"/>
                  </a:lnTo>
                  <a:lnTo>
                    <a:pt x="190" y="199"/>
                  </a:lnTo>
                  <a:lnTo>
                    <a:pt x="207" y="185"/>
                  </a:lnTo>
                  <a:lnTo>
                    <a:pt x="225" y="171"/>
                  </a:lnTo>
                  <a:lnTo>
                    <a:pt x="244" y="158"/>
                  </a:lnTo>
                  <a:lnTo>
                    <a:pt x="262" y="146"/>
                  </a:lnTo>
                  <a:lnTo>
                    <a:pt x="282" y="135"/>
                  </a:lnTo>
                  <a:lnTo>
                    <a:pt x="301" y="126"/>
                  </a:lnTo>
                  <a:lnTo>
                    <a:pt x="321" y="117"/>
                  </a:lnTo>
                  <a:lnTo>
                    <a:pt x="340" y="111"/>
                  </a:lnTo>
                  <a:lnTo>
                    <a:pt x="362" y="106"/>
                  </a:lnTo>
                  <a:lnTo>
                    <a:pt x="382" y="103"/>
                  </a:lnTo>
                  <a:lnTo>
                    <a:pt x="402" y="102"/>
                  </a:lnTo>
                  <a:lnTo>
                    <a:pt x="422" y="102"/>
                  </a:lnTo>
                  <a:lnTo>
                    <a:pt x="443" y="105"/>
                  </a:lnTo>
                  <a:lnTo>
                    <a:pt x="463" y="5"/>
                  </a:lnTo>
                  <a:lnTo>
                    <a:pt x="435" y="1"/>
                  </a:lnTo>
                  <a:lnTo>
                    <a:pt x="408" y="0"/>
                  </a:lnTo>
                  <a:lnTo>
                    <a:pt x="382" y="1"/>
                  </a:lnTo>
                  <a:lnTo>
                    <a:pt x="356" y="4"/>
                  </a:lnTo>
                  <a:lnTo>
                    <a:pt x="331" y="11"/>
                  </a:lnTo>
                  <a:lnTo>
                    <a:pt x="308" y="18"/>
                  </a:lnTo>
                  <a:lnTo>
                    <a:pt x="284" y="29"/>
                  </a:lnTo>
                  <a:lnTo>
                    <a:pt x="263" y="41"/>
                  </a:lnTo>
                  <a:lnTo>
                    <a:pt x="242" y="55"/>
                  </a:lnTo>
                  <a:lnTo>
                    <a:pt x="222" y="70"/>
                  </a:lnTo>
                  <a:lnTo>
                    <a:pt x="203" y="86"/>
                  </a:lnTo>
                  <a:lnTo>
                    <a:pt x="184" y="104"/>
                  </a:lnTo>
                  <a:lnTo>
                    <a:pt x="167" y="122"/>
                  </a:lnTo>
                  <a:lnTo>
                    <a:pt x="150" y="142"/>
                  </a:lnTo>
                  <a:lnTo>
                    <a:pt x="134" y="162"/>
                  </a:lnTo>
                  <a:lnTo>
                    <a:pt x="119" y="182"/>
                  </a:lnTo>
                  <a:lnTo>
                    <a:pt x="105" y="203"/>
                  </a:lnTo>
                  <a:lnTo>
                    <a:pt x="92" y="223"/>
                  </a:lnTo>
                  <a:lnTo>
                    <a:pt x="80" y="245"/>
                  </a:lnTo>
                  <a:lnTo>
                    <a:pt x="68" y="265"/>
                  </a:lnTo>
                  <a:lnTo>
                    <a:pt x="49" y="304"/>
                  </a:lnTo>
                  <a:lnTo>
                    <a:pt x="32" y="339"/>
                  </a:lnTo>
                  <a:lnTo>
                    <a:pt x="9" y="396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D28D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6"/>
            <p:cNvSpPr>
              <a:spLocks/>
            </p:cNvSpPr>
            <p:nvPr/>
          </p:nvSpPr>
          <p:spPr bwMode="auto">
            <a:xfrm>
              <a:off x="3888" y="2383"/>
              <a:ext cx="46" cy="30"/>
            </a:xfrm>
            <a:custGeom>
              <a:avLst/>
              <a:gdLst>
                <a:gd name="T0" fmla="*/ 0 w 415"/>
                <a:gd name="T1" fmla="*/ 0 h 426"/>
                <a:gd name="T2" fmla="*/ 0 w 415"/>
                <a:gd name="T3" fmla="*/ 0 h 426"/>
                <a:gd name="T4" fmla="*/ 0 w 415"/>
                <a:gd name="T5" fmla="*/ 0 h 426"/>
                <a:gd name="T6" fmla="*/ 0 w 415"/>
                <a:gd name="T7" fmla="*/ 0 h 426"/>
                <a:gd name="T8" fmla="*/ 0 w 415"/>
                <a:gd name="T9" fmla="*/ 0 h 426"/>
                <a:gd name="T10" fmla="*/ 0 w 415"/>
                <a:gd name="T11" fmla="*/ 0 h 426"/>
                <a:gd name="T12" fmla="*/ 0 w 415"/>
                <a:gd name="T13" fmla="*/ 0 h 426"/>
                <a:gd name="T14" fmla="*/ 0 w 415"/>
                <a:gd name="T15" fmla="*/ 0 h 426"/>
                <a:gd name="T16" fmla="*/ 0 w 415"/>
                <a:gd name="T17" fmla="*/ 0 h 426"/>
                <a:gd name="T18" fmla="*/ 0 w 415"/>
                <a:gd name="T19" fmla="*/ 0 h 426"/>
                <a:gd name="T20" fmla="*/ 0 w 415"/>
                <a:gd name="T21" fmla="*/ 0 h 426"/>
                <a:gd name="T22" fmla="*/ 0 w 415"/>
                <a:gd name="T23" fmla="*/ 0 h 426"/>
                <a:gd name="T24" fmla="*/ 0 w 415"/>
                <a:gd name="T25" fmla="*/ 0 h 426"/>
                <a:gd name="T26" fmla="*/ 0 w 415"/>
                <a:gd name="T27" fmla="*/ 0 h 426"/>
                <a:gd name="T28" fmla="*/ 0 w 415"/>
                <a:gd name="T29" fmla="*/ 0 h 426"/>
                <a:gd name="T30" fmla="*/ 0 w 415"/>
                <a:gd name="T31" fmla="*/ 0 h 426"/>
                <a:gd name="T32" fmla="*/ 0 w 415"/>
                <a:gd name="T33" fmla="*/ 0 h 426"/>
                <a:gd name="T34" fmla="*/ 0 w 415"/>
                <a:gd name="T35" fmla="*/ 0 h 426"/>
                <a:gd name="T36" fmla="*/ 0 w 415"/>
                <a:gd name="T37" fmla="*/ 0 h 426"/>
                <a:gd name="T38" fmla="*/ 0 w 415"/>
                <a:gd name="T39" fmla="*/ 0 h 426"/>
                <a:gd name="T40" fmla="*/ 0 w 415"/>
                <a:gd name="T41" fmla="*/ 0 h 426"/>
                <a:gd name="T42" fmla="*/ 0 w 415"/>
                <a:gd name="T43" fmla="*/ 0 h 426"/>
                <a:gd name="T44" fmla="*/ 0 w 415"/>
                <a:gd name="T45" fmla="*/ 0 h 426"/>
                <a:gd name="T46" fmla="*/ 0 w 415"/>
                <a:gd name="T47" fmla="*/ 0 h 426"/>
                <a:gd name="T48" fmla="*/ 0 w 415"/>
                <a:gd name="T49" fmla="*/ 0 h 426"/>
                <a:gd name="T50" fmla="*/ 0 w 415"/>
                <a:gd name="T51" fmla="*/ 0 h 426"/>
                <a:gd name="T52" fmla="*/ 0 w 415"/>
                <a:gd name="T53" fmla="*/ 0 h 426"/>
                <a:gd name="T54" fmla="*/ 0 w 415"/>
                <a:gd name="T55" fmla="*/ 0 h 426"/>
                <a:gd name="T56" fmla="*/ 0 w 415"/>
                <a:gd name="T57" fmla="*/ 0 h 426"/>
                <a:gd name="T58" fmla="*/ 0 w 415"/>
                <a:gd name="T59" fmla="*/ 0 h 426"/>
                <a:gd name="T60" fmla="*/ 0 w 415"/>
                <a:gd name="T61" fmla="*/ 0 h 426"/>
                <a:gd name="T62" fmla="*/ 0 w 415"/>
                <a:gd name="T63" fmla="*/ 0 h 426"/>
                <a:gd name="T64" fmla="*/ 0 w 415"/>
                <a:gd name="T65" fmla="*/ 0 h 426"/>
                <a:gd name="T66" fmla="*/ 0 w 415"/>
                <a:gd name="T67" fmla="*/ 0 h 426"/>
                <a:gd name="T68" fmla="*/ 0 w 415"/>
                <a:gd name="T69" fmla="*/ 0 h 426"/>
                <a:gd name="T70" fmla="*/ 0 w 415"/>
                <a:gd name="T71" fmla="*/ 0 h 426"/>
                <a:gd name="T72" fmla="*/ 0 w 415"/>
                <a:gd name="T73" fmla="*/ 0 h 426"/>
                <a:gd name="T74" fmla="*/ 0 w 415"/>
                <a:gd name="T75" fmla="*/ 0 h 426"/>
                <a:gd name="T76" fmla="*/ 0 w 415"/>
                <a:gd name="T77" fmla="*/ 0 h 426"/>
                <a:gd name="T78" fmla="*/ 0 w 415"/>
                <a:gd name="T79" fmla="*/ 0 h 426"/>
                <a:gd name="T80" fmla="*/ 0 w 415"/>
                <a:gd name="T81" fmla="*/ 0 h 426"/>
                <a:gd name="T82" fmla="*/ 0 w 415"/>
                <a:gd name="T83" fmla="*/ 0 h 426"/>
                <a:gd name="T84" fmla="*/ 0 w 415"/>
                <a:gd name="T85" fmla="*/ 0 h 426"/>
                <a:gd name="T86" fmla="*/ 0 w 415"/>
                <a:gd name="T87" fmla="*/ 0 h 426"/>
                <a:gd name="T88" fmla="*/ 0 w 415"/>
                <a:gd name="T89" fmla="*/ 0 h 426"/>
                <a:gd name="T90" fmla="*/ 0 w 415"/>
                <a:gd name="T91" fmla="*/ 0 h 426"/>
                <a:gd name="T92" fmla="*/ 0 w 415"/>
                <a:gd name="T93" fmla="*/ 0 h 4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5"/>
                <a:gd name="T142" fmla="*/ 0 h 426"/>
                <a:gd name="T143" fmla="*/ 415 w 415"/>
                <a:gd name="T144" fmla="*/ 426 h 4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5" h="426">
                  <a:moveTo>
                    <a:pt x="0" y="407"/>
                  </a:moveTo>
                  <a:lnTo>
                    <a:pt x="4" y="426"/>
                  </a:lnTo>
                  <a:lnTo>
                    <a:pt x="12" y="411"/>
                  </a:lnTo>
                  <a:lnTo>
                    <a:pt x="34" y="375"/>
                  </a:lnTo>
                  <a:lnTo>
                    <a:pt x="50" y="353"/>
                  </a:lnTo>
                  <a:lnTo>
                    <a:pt x="69" y="327"/>
                  </a:lnTo>
                  <a:lnTo>
                    <a:pt x="93" y="299"/>
                  </a:lnTo>
                  <a:lnTo>
                    <a:pt x="118" y="269"/>
                  </a:lnTo>
                  <a:lnTo>
                    <a:pt x="146" y="239"/>
                  </a:lnTo>
                  <a:lnTo>
                    <a:pt x="177" y="209"/>
                  </a:lnTo>
                  <a:lnTo>
                    <a:pt x="193" y="194"/>
                  </a:lnTo>
                  <a:lnTo>
                    <a:pt x="211" y="179"/>
                  </a:lnTo>
                  <a:lnTo>
                    <a:pt x="228" y="165"/>
                  </a:lnTo>
                  <a:lnTo>
                    <a:pt x="247" y="151"/>
                  </a:lnTo>
                  <a:lnTo>
                    <a:pt x="266" y="138"/>
                  </a:lnTo>
                  <a:lnTo>
                    <a:pt x="285" y="125"/>
                  </a:lnTo>
                  <a:lnTo>
                    <a:pt x="306" y="112"/>
                  </a:lnTo>
                  <a:lnTo>
                    <a:pt x="327" y="102"/>
                  </a:lnTo>
                  <a:lnTo>
                    <a:pt x="348" y="91"/>
                  </a:lnTo>
                  <a:lnTo>
                    <a:pt x="369" y="81"/>
                  </a:lnTo>
                  <a:lnTo>
                    <a:pt x="391" y="73"/>
                  </a:lnTo>
                  <a:lnTo>
                    <a:pt x="415" y="64"/>
                  </a:lnTo>
                  <a:lnTo>
                    <a:pt x="351" y="0"/>
                  </a:lnTo>
                  <a:lnTo>
                    <a:pt x="324" y="9"/>
                  </a:lnTo>
                  <a:lnTo>
                    <a:pt x="297" y="20"/>
                  </a:lnTo>
                  <a:lnTo>
                    <a:pt x="272" y="31"/>
                  </a:lnTo>
                  <a:lnTo>
                    <a:pt x="248" y="44"/>
                  </a:lnTo>
                  <a:lnTo>
                    <a:pt x="226" y="57"/>
                  </a:lnTo>
                  <a:lnTo>
                    <a:pt x="206" y="72"/>
                  </a:lnTo>
                  <a:lnTo>
                    <a:pt x="186" y="86"/>
                  </a:lnTo>
                  <a:lnTo>
                    <a:pt x="168" y="101"/>
                  </a:lnTo>
                  <a:lnTo>
                    <a:pt x="151" y="117"/>
                  </a:lnTo>
                  <a:lnTo>
                    <a:pt x="135" y="133"/>
                  </a:lnTo>
                  <a:lnTo>
                    <a:pt x="120" y="150"/>
                  </a:lnTo>
                  <a:lnTo>
                    <a:pt x="106" y="166"/>
                  </a:lnTo>
                  <a:lnTo>
                    <a:pt x="94" y="183"/>
                  </a:lnTo>
                  <a:lnTo>
                    <a:pt x="83" y="200"/>
                  </a:lnTo>
                  <a:lnTo>
                    <a:pt x="72" y="217"/>
                  </a:lnTo>
                  <a:lnTo>
                    <a:pt x="63" y="234"/>
                  </a:lnTo>
                  <a:lnTo>
                    <a:pt x="53" y="250"/>
                  </a:lnTo>
                  <a:lnTo>
                    <a:pt x="46" y="266"/>
                  </a:lnTo>
                  <a:lnTo>
                    <a:pt x="39" y="282"/>
                  </a:lnTo>
                  <a:lnTo>
                    <a:pt x="32" y="297"/>
                  </a:lnTo>
                  <a:lnTo>
                    <a:pt x="22" y="326"/>
                  </a:lnTo>
                  <a:lnTo>
                    <a:pt x="13" y="352"/>
                  </a:lnTo>
                  <a:lnTo>
                    <a:pt x="4" y="39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D28D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7"/>
            <p:cNvSpPr>
              <a:spLocks/>
            </p:cNvSpPr>
            <p:nvPr/>
          </p:nvSpPr>
          <p:spPr bwMode="auto">
            <a:xfrm>
              <a:off x="3952" y="2377"/>
              <a:ext cx="20" cy="26"/>
            </a:xfrm>
            <a:custGeom>
              <a:avLst/>
              <a:gdLst>
                <a:gd name="T0" fmla="*/ 0 w 182"/>
                <a:gd name="T1" fmla="*/ 0 h 365"/>
                <a:gd name="T2" fmla="*/ 0 w 182"/>
                <a:gd name="T3" fmla="*/ 0 h 365"/>
                <a:gd name="T4" fmla="*/ 0 w 182"/>
                <a:gd name="T5" fmla="*/ 0 h 365"/>
                <a:gd name="T6" fmla="*/ 0 w 182"/>
                <a:gd name="T7" fmla="*/ 0 h 365"/>
                <a:gd name="T8" fmla="*/ 0 w 182"/>
                <a:gd name="T9" fmla="*/ 0 h 365"/>
                <a:gd name="T10" fmla="*/ 0 w 182"/>
                <a:gd name="T11" fmla="*/ 0 h 365"/>
                <a:gd name="T12" fmla="*/ 0 w 182"/>
                <a:gd name="T13" fmla="*/ 0 h 365"/>
                <a:gd name="T14" fmla="*/ 0 w 182"/>
                <a:gd name="T15" fmla="*/ 0 h 365"/>
                <a:gd name="T16" fmla="*/ 0 w 182"/>
                <a:gd name="T17" fmla="*/ 0 h 365"/>
                <a:gd name="T18" fmla="*/ 0 w 182"/>
                <a:gd name="T19" fmla="*/ 0 h 365"/>
                <a:gd name="T20" fmla="*/ 0 w 182"/>
                <a:gd name="T21" fmla="*/ 0 h 365"/>
                <a:gd name="T22" fmla="*/ 0 w 182"/>
                <a:gd name="T23" fmla="*/ 0 h 365"/>
                <a:gd name="T24" fmla="*/ 0 w 182"/>
                <a:gd name="T25" fmla="*/ 0 h 365"/>
                <a:gd name="T26" fmla="*/ 0 w 182"/>
                <a:gd name="T27" fmla="*/ 0 h 365"/>
                <a:gd name="T28" fmla="*/ 0 w 182"/>
                <a:gd name="T29" fmla="*/ 0 h 365"/>
                <a:gd name="T30" fmla="*/ 0 w 182"/>
                <a:gd name="T31" fmla="*/ 0 h 365"/>
                <a:gd name="T32" fmla="*/ 0 w 182"/>
                <a:gd name="T33" fmla="*/ 0 h 365"/>
                <a:gd name="T34" fmla="*/ 0 w 182"/>
                <a:gd name="T35" fmla="*/ 0 h 365"/>
                <a:gd name="T36" fmla="*/ 0 w 182"/>
                <a:gd name="T37" fmla="*/ 0 h 365"/>
                <a:gd name="T38" fmla="*/ 0 w 182"/>
                <a:gd name="T39" fmla="*/ 0 h 365"/>
                <a:gd name="T40" fmla="*/ 0 w 182"/>
                <a:gd name="T41" fmla="*/ 0 h 365"/>
                <a:gd name="T42" fmla="*/ 0 w 182"/>
                <a:gd name="T43" fmla="*/ 0 h 365"/>
                <a:gd name="T44" fmla="*/ 0 w 182"/>
                <a:gd name="T45" fmla="*/ 0 h 365"/>
                <a:gd name="T46" fmla="*/ 0 w 182"/>
                <a:gd name="T47" fmla="*/ 0 h 365"/>
                <a:gd name="T48" fmla="*/ 0 w 182"/>
                <a:gd name="T49" fmla="*/ 0 h 365"/>
                <a:gd name="T50" fmla="*/ 0 w 182"/>
                <a:gd name="T51" fmla="*/ 0 h 365"/>
                <a:gd name="T52" fmla="*/ 0 w 182"/>
                <a:gd name="T53" fmla="*/ 0 h 365"/>
                <a:gd name="T54" fmla="*/ 0 w 182"/>
                <a:gd name="T55" fmla="*/ 0 h 365"/>
                <a:gd name="T56" fmla="*/ 0 w 182"/>
                <a:gd name="T57" fmla="*/ 0 h 365"/>
                <a:gd name="T58" fmla="*/ 0 w 182"/>
                <a:gd name="T59" fmla="*/ 0 h 365"/>
                <a:gd name="T60" fmla="*/ 0 w 182"/>
                <a:gd name="T61" fmla="*/ 0 h 365"/>
                <a:gd name="T62" fmla="*/ 0 w 182"/>
                <a:gd name="T63" fmla="*/ 0 h 365"/>
                <a:gd name="T64" fmla="*/ 0 w 182"/>
                <a:gd name="T65" fmla="*/ 0 h 365"/>
                <a:gd name="T66" fmla="*/ 0 w 182"/>
                <a:gd name="T67" fmla="*/ 0 h 365"/>
                <a:gd name="T68" fmla="*/ 0 w 182"/>
                <a:gd name="T69" fmla="*/ 0 h 365"/>
                <a:gd name="T70" fmla="*/ 0 w 182"/>
                <a:gd name="T71" fmla="*/ 0 h 365"/>
                <a:gd name="T72" fmla="*/ 0 w 182"/>
                <a:gd name="T73" fmla="*/ 0 h 365"/>
                <a:gd name="T74" fmla="*/ 0 w 182"/>
                <a:gd name="T75" fmla="*/ 0 h 365"/>
                <a:gd name="T76" fmla="*/ 0 w 182"/>
                <a:gd name="T77" fmla="*/ 0 h 365"/>
                <a:gd name="T78" fmla="*/ 0 w 182"/>
                <a:gd name="T79" fmla="*/ 0 h 365"/>
                <a:gd name="T80" fmla="*/ 0 w 182"/>
                <a:gd name="T81" fmla="*/ 0 h 365"/>
                <a:gd name="T82" fmla="*/ 0 w 182"/>
                <a:gd name="T83" fmla="*/ 0 h 365"/>
                <a:gd name="T84" fmla="*/ 0 w 182"/>
                <a:gd name="T85" fmla="*/ 0 h 365"/>
                <a:gd name="T86" fmla="*/ 0 w 182"/>
                <a:gd name="T87" fmla="*/ 0 h 365"/>
                <a:gd name="T88" fmla="*/ 0 w 182"/>
                <a:gd name="T89" fmla="*/ 0 h 365"/>
                <a:gd name="T90" fmla="*/ 0 w 182"/>
                <a:gd name="T91" fmla="*/ 0 h 365"/>
                <a:gd name="T92" fmla="*/ 0 w 182"/>
                <a:gd name="T93" fmla="*/ 0 h 365"/>
                <a:gd name="T94" fmla="*/ 0 w 182"/>
                <a:gd name="T95" fmla="*/ 0 h 365"/>
                <a:gd name="T96" fmla="*/ 0 w 182"/>
                <a:gd name="T97" fmla="*/ 0 h 365"/>
                <a:gd name="T98" fmla="*/ 0 w 182"/>
                <a:gd name="T99" fmla="*/ 0 h 365"/>
                <a:gd name="T100" fmla="*/ 0 w 182"/>
                <a:gd name="T101" fmla="*/ 0 h 365"/>
                <a:gd name="T102" fmla="*/ 0 w 182"/>
                <a:gd name="T103" fmla="*/ 0 h 365"/>
                <a:gd name="T104" fmla="*/ 0 w 182"/>
                <a:gd name="T105" fmla="*/ 0 h 365"/>
                <a:gd name="T106" fmla="*/ 0 w 182"/>
                <a:gd name="T107" fmla="*/ 0 h 365"/>
                <a:gd name="T108" fmla="*/ 0 w 182"/>
                <a:gd name="T109" fmla="*/ 0 h 365"/>
                <a:gd name="T110" fmla="*/ 0 w 182"/>
                <a:gd name="T111" fmla="*/ 0 h 365"/>
                <a:gd name="T112" fmla="*/ 0 w 182"/>
                <a:gd name="T113" fmla="*/ 0 h 365"/>
                <a:gd name="T114" fmla="*/ 0 w 182"/>
                <a:gd name="T115" fmla="*/ 0 h 365"/>
                <a:gd name="T116" fmla="*/ 0 w 182"/>
                <a:gd name="T117" fmla="*/ 0 h 365"/>
                <a:gd name="T118" fmla="*/ 0 w 182"/>
                <a:gd name="T119" fmla="*/ 0 h 365"/>
                <a:gd name="T120" fmla="*/ 0 w 182"/>
                <a:gd name="T121" fmla="*/ 0 h 365"/>
                <a:gd name="T122" fmla="*/ 0 w 182"/>
                <a:gd name="T123" fmla="*/ 0 h 3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2"/>
                <a:gd name="T187" fmla="*/ 0 h 365"/>
                <a:gd name="T188" fmla="*/ 182 w 182"/>
                <a:gd name="T189" fmla="*/ 365 h 3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2" h="365">
                  <a:moveTo>
                    <a:pt x="0" y="42"/>
                  </a:moveTo>
                  <a:lnTo>
                    <a:pt x="11" y="50"/>
                  </a:lnTo>
                  <a:lnTo>
                    <a:pt x="37" y="73"/>
                  </a:lnTo>
                  <a:lnTo>
                    <a:pt x="44" y="80"/>
                  </a:lnTo>
                  <a:lnTo>
                    <a:pt x="51" y="89"/>
                  </a:lnTo>
                  <a:lnTo>
                    <a:pt x="58" y="98"/>
                  </a:lnTo>
                  <a:lnTo>
                    <a:pt x="64" y="108"/>
                  </a:lnTo>
                  <a:lnTo>
                    <a:pt x="69" y="119"/>
                  </a:lnTo>
                  <a:lnTo>
                    <a:pt x="75" y="129"/>
                  </a:lnTo>
                  <a:lnTo>
                    <a:pt x="78" y="141"/>
                  </a:lnTo>
                  <a:lnTo>
                    <a:pt x="81" y="153"/>
                  </a:lnTo>
                  <a:lnTo>
                    <a:pt x="81" y="162"/>
                  </a:lnTo>
                  <a:lnTo>
                    <a:pt x="81" y="171"/>
                  </a:lnTo>
                  <a:lnTo>
                    <a:pt x="80" y="183"/>
                  </a:lnTo>
                  <a:lnTo>
                    <a:pt x="79" y="196"/>
                  </a:lnTo>
                  <a:lnTo>
                    <a:pt x="74" y="226"/>
                  </a:lnTo>
                  <a:lnTo>
                    <a:pt x="67" y="258"/>
                  </a:lnTo>
                  <a:lnTo>
                    <a:pt x="62" y="274"/>
                  </a:lnTo>
                  <a:lnTo>
                    <a:pt x="58" y="289"/>
                  </a:lnTo>
                  <a:lnTo>
                    <a:pt x="53" y="305"/>
                  </a:lnTo>
                  <a:lnTo>
                    <a:pt x="46" y="319"/>
                  </a:lnTo>
                  <a:lnTo>
                    <a:pt x="41" y="333"/>
                  </a:lnTo>
                  <a:lnTo>
                    <a:pt x="33" y="346"/>
                  </a:lnTo>
                  <a:lnTo>
                    <a:pt x="27" y="357"/>
                  </a:lnTo>
                  <a:lnTo>
                    <a:pt x="20" y="365"/>
                  </a:lnTo>
                  <a:lnTo>
                    <a:pt x="30" y="362"/>
                  </a:lnTo>
                  <a:lnTo>
                    <a:pt x="40" y="359"/>
                  </a:lnTo>
                  <a:lnTo>
                    <a:pt x="49" y="355"/>
                  </a:lnTo>
                  <a:lnTo>
                    <a:pt x="59" y="349"/>
                  </a:lnTo>
                  <a:lnTo>
                    <a:pt x="77" y="339"/>
                  </a:lnTo>
                  <a:lnTo>
                    <a:pt x="93" y="327"/>
                  </a:lnTo>
                  <a:lnTo>
                    <a:pt x="108" y="313"/>
                  </a:lnTo>
                  <a:lnTo>
                    <a:pt x="121" y="298"/>
                  </a:lnTo>
                  <a:lnTo>
                    <a:pt x="134" y="283"/>
                  </a:lnTo>
                  <a:lnTo>
                    <a:pt x="145" y="267"/>
                  </a:lnTo>
                  <a:lnTo>
                    <a:pt x="154" y="250"/>
                  </a:lnTo>
                  <a:lnTo>
                    <a:pt x="163" y="232"/>
                  </a:lnTo>
                  <a:lnTo>
                    <a:pt x="170" y="215"/>
                  </a:lnTo>
                  <a:lnTo>
                    <a:pt x="175" y="199"/>
                  </a:lnTo>
                  <a:lnTo>
                    <a:pt x="179" y="183"/>
                  </a:lnTo>
                  <a:lnTo>
                    <a:pt x="181" y="167"/>
                  </a:lnTo>
                  <a:lnTo>
                    <a:pt x="182" y="152"/>
                  </a:lnTo>
                  <a:lnTo>
                    <a:pt x="181" y="138"/>
                  </a:lnTo>
                  <a:lnTo>
                    <a:pt x="179" y="128"/>
                  </a:lnTo>
                  <a:lnTo>
                    <a:pt x="177" y="118"/>
                  </a:lnTo>
                  <a:lnTo>
                    <a:pt x="173" y="109"/>
                  </a:lnTo>
                  <a:lnTo>
                    <a:pt x="169" y="99"/>
                  </a:lnTo>
                  <a:lnTo>
                    <a:pt x="165" y="92"/>
                  </a:lnTo>
                  <a:lnTo>
                    <a:pt x="161" y="83"/>
                  </a:lnTo>
                  <a:lnTo>
                    <a:pt x="155" y="76"/>
                  </a:lnTo>
                  <a:lnTo>
                    <a:pt x="150" y="69"/>
                  </a:lnTo>
                  <a:lnTo>
                    <a:pt x="138" y="57"/>
                  </a:lnTo>
                  <a:lnTo>
                    <a:pt x="126" y="45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0"/>
                  </a:lnTo>
                  <a:lnTo>
                    <a:pt x="72" y="15"/>
                  </a:lnTo>
                  <a:lnTo>
                    <a:pt x="60" y="10"/>
                  </a:lnTo>
                  <a:lnTo>
                    <a:pt x="49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28D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8"/>
            <p:cNvSpPr>
              <a:spLocks/>
            </p:cNvSpPr>
            <p:nvPr/>
          </p:nvSpPr>
          <p:spPr bwMode="auto">
            <a:xfrm>
              <a:off x="3924" y="2400"/>
              <a:ext cx="62" cy="41"/>
            </a:xfrm>
            <a:custGeom>
              <a:avLst/>
              <a:gdLst>
                <a:gd name="T0" fmla="*/ 0 w 552"/>
                <a:gd name="T1" fmla="*/ 0 h 584"/>
                <a:gd name="T2" fmla="*/ 0 w 552"/>
                <a:gd name="T3" fmla="*/ 0 h 584"/>
                <a:gd name="T4" fmla="*/ 0 w 552"/>
                <a:gd name="T5" fmla="*/ 0 h 584"/>
                <a:gd name="T6" fmla="*/ 0 w 552"/>
                <a:gd name="T7" fmla="*/ 0 h 584"/>
                <a:gd name="T8" fmla="*/ 0 w 552"/>
                <a:gd name="T9" fmla="*/ 0 h 584"/>
                <a:gd name="T10" fmla="*/ 0 w 552"/>
                <a:gd name="T11" fmla="*/ 0 h 584"/>
                <a:gd name="T12" fmla="*/ 0 w 552"/>
                <a:gd name="T13" fmla="*/ 0 h 584"/>
                <a:gd name="T14" fmla="*/ 0 w 552"/>
                <a:gd name="T15" fmla="*/ 0 h 584"/>
                <a:gd name="T16" fmla="*/ 0 w 552"/>
                <a:gd name="T17" fmla="*/ 0 h 584"/>
                <a:gd name="T18" fmla="*/ 0 w 552"/>
                <a:gd name="T19" fmla="*/ 0 h 584"/>
                <a:gd name="T20" fmla="*/ 0 w 552"/>
                <a:gd name="T21" fmla="*/ 0 h 584"/>
                <a:gd name="T22" fmla="*/ 0 w 552"/>
                <a:gd name="T23" fmla="*/ 0 h 584"/>
                <a:gd name="T24" fmla="*/ 0 w 552"/>
                <a:gd name="T25" fmla="*/ 0 h 584"/>
                <a:gd name="T26" fmla="*/ 0 w 552"/>
                <a:gd name="T27" fmla="*/ 0 h 584"/>
                <a:gd name="T28" fmla="*/ 0 w 552"/>
                <a:gd name="T29" fmla="*/ 0 h 584"/>
                <a:gd name="T30" fmla="*/ 0 w 552"/>
                <a:gd name="T31" fmla="*/ 0 h 584"/>
                <a:gd name="T32" fmla="*/ 0 w 552"/>
                <a:gd name="T33" fmla="*/ 0 h 584"/>
                <a:gd name="T34" fmla="*/ 0 w 552"/>
                <a:gd name="T35" fmla="*/ 0 h 584"/>
                <a:gd name="T36" fmla="*/ 0 w 552"/>
                <a:gd name="T37" fmla="*/ 0 h 584"/>
                <a:gd name="T38" fmla="*/ 0 w 552"/>
                <a:gd name="T39" fmla="*/ 0 h 584"/>
                <a:gd name="T40" fmla="*/ 0 w 552"/>
                <a:gd name="T41" fmla="*/ 0 h 584"/>
                <a:gd name="T42" fmla="*/ 0 w 552"/>
                <a:gd name="T43" fmla="*/ 0 h 584"/>
                <a:gd name="T44" fmla="*/ 0 w 552"/>
                <a:gd name="T45" fmla="*/ 0 h 584"/>
                <a:gd name="T46" fmla="*/ 0 w 552"/>
                <a:gd name="T47" fmla="*/ 0 h 584"/>
                <a:gd name="T48" fmla="*/ 0 w 552"/>
                <a:gd name="T49" fmla="*/ 0 h 584"/>
                <a:gd name="T50" fmla="*/ 0 w 552"/>
                <a:gd name="T51" fmla="*/ 0 h 584"/>
                <a:gd name="T52" fmla="*/ 0 w 552"/>
                <a:gd name="T53" fmla="*/ 0 h 584"/>
                <a:gd name="T54" fmla="*/ 0 w 552"/>
                <a:gd name="T55" fmla="*/ 0 h 584"/>
                <a:gd name="T56" fmla="*/ 0 w 552"/>
                <a:gd name="T57" fmla="*/ 0 h 584"/>
                <a:gd name="T58" fmla="*/ 0 w 552"/>
                <a:gd name="T59" fmla="*/ 0 h 584"/>
                <a:gd name="T60" fmla="*/ 0 w 552"/>
                <a:gd name="T61" fmla="*/ 0 h 584"/>
                <a:gd name="T62" fmla="*/ 0 w 552"/>
                <a:gd name="T63" fmla="*/ 0 h 584"/>
                <a:gd name="T64" fmla="*/ 0 w 552"/>
                <a:gd name="T65" fmla="*/ 0 h 584"/>
                <a:gd name="T66" fmla="*/ 0 w 552"/>
                <a:gd name="T67" fmla="*/ 0 h 584"/>
                <a:gd name="T68" fmla="*/ 0 w 552"/>
                <a:gd name="T69" fmla="*/ 0 h 584"/>
                <a:gd name="T70" fmla="*/ 0 w 552"/>
                <a:gd name="T71" fmla="*/ 0 h 584"/>
                <a:gd name="T72" fmla="*/ 0 w 552"/>
                <a:gd name="T73" fmla="*/ 0 h 584"/>
                <a:gd name="T74" fmla="*/ 0 w 552"/>
                <a:gd name="T75" fmla="*/ 0 h 584"/>
                <a:gd name="T76" fmla="*/ 0 w 552"/>
                <a:gd name="T77" fmla="*/ 0 h 584"/>
                <a:gd name="T78" fmla="*/ 0 w 552"/>
                <a:gd name="T79" fmla="*/ 0 h 584"/>
                <a:gd name="T80" fmla="*/ 0 w 552"/>
                <a:gd name="T81" fmla="*/ 0 h 584"/>
                <a:gd name="T82" fmla="*/ 0 w 552"/>
                <a:gd name="T83" fmla="*/ 0 h 584"/>
                <a:gd name="T84" fmla="*/ 0 w 552"/>
                <a:gd name="T85" fmla="*/ 0 h 584"/>
                <a:gd name="T86" fmla="*/ 0 w 552"/>
                <a:gd name="T87" fmla="*/ 0 h 584"/>
                <a:gd name="T88" fmla="*/ 0 w 552"/>
                <a:gd name="T89" fmla="*/ 0 h 584"/>
                <a:gd name="T90" fmla="*/ 0 w 552"/>
                <a:gd name="T91" fmla="*/ 0 h 584"/>
                <a:gd name="T92" fmla="*/ 0 w 552"/>
                <a:gd name="T93" fmla="*/ 0 h 584"/>
                <a:gd name="T94" fmla="*/ 0 w 552"/>
                <a:gd name="T95" fmla="*/ 0 h 584"/>
                <a:gd name="T96" fmla="*/ 0 w 552"/>
                <a:gd name="T97" fmla="*/ 0 h 584"/>
                <a:gd name="T98" fmla="*/ 0 w 552"/>
                <a:gd name="T99" fmla="*/ 0 h 584"/>
                <a:gd name="T100" fmla="*/ 0 w 552"/>
                <a:gd name="T101" fmla="*/ 0 h 5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2"/>
                <a:gd name="T154" fmla="*/ 0 h 584"/>
                <a:gd name="T155" fmla="*/ 552 w 552"/>
                <a:gd name="T156" fmla="*/ 584 h 5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2" h="584">
                  <a:moveTo>
                    <a:pt x="0" y="158"/>
                  </a:moveTo>
                  <a:lnTo>
                    <a:pt x="15" y="151"/>
                  </a:lnTo>
                  <a:lnTo>
                    <a:pt x="57" y="135"/>
                  </a:lnTo>
                  <a:lnTo>
                    <a:pt x="84" y="127"/>
                  </a:lnTo>
                  <a:lnTo>
                    <a:pt x="115" y="116"/>
                  </a:lnTo>
                  <a:lnTo>
                    <a:pt x="149" y="106"/>
                  </a:lnTo>
                  <a:lnTo>
                    <a:pt x="185" y="98"/>
                  </a:lnTo>
                  <a:lnTo>
                    <a:pt x="221" y="90"/>
                  </a:lnTo>
                  <a:lnTo>
                    <a:pt x="258" y="85"/>
                  </a:lnTo>
                  <a:lnTo>
                    <a:pt x="276" y="84"/>
                  </a:lnTo>
                  <a:lnTo>
                    <a:pt x="293" y="83"/>
                  </a:lnTo>
                  <a:lnTo>
                    <a:pt x="310" y="83"/>
                  </a:lnTo>
                  <a:lnTo>
                    <a:pt x="327" y="84"/>
                  </a:lnTo>
                  <a:lnTo>
                    <a:pt x="343" y="86"/>
                  </a:lnTo>
                  <a:lnTo>
                    <a:pt x="358" y="89"/>
                  </a:lnTo>
                  <a:lnTo>
                    <a:pt x="372" y="93"/>
                  </a:lnTo>
                  <a:lnTo>
                    <a:pt x="385" y="99"/>
                  </a:lnTo>
                  <a:lnTo>
                    <a:pt x="397" y="105"/>
                  </a:lnTo>
                  <a:lnTo>
                    <a:pt x="408" y="113"/>
                  </a:lnTo>
                  <a:lnTo>
                    <a:pt x="416" y="122"/>
                  </a:lnTo>
                  <a:lnTo>
                    <a:pt x="425" y="134"/>
                  </a:lnTo>
                  <a:lnTo>
                    <a:pt x="433" y="151"/>
                  </a:lnTo>
                  <a:lnTo>
                    <a:pt x="440" y="167"/>
                  </a:lnTo>
                  <a:lnTo>
                    <a:pt x="447" y="183"/>
                  </a:lnTo>
                  <a:lnTo>
                    <a:pt x="450" y="197"/>
                  </a:lnTo>
                  <a:lnTo>
                    <a:pt x="451" y="211"/>
                  </a:lnTo>
                  <a:lnTo>
                    <a:pt x="451" y="224"/>
                  </a:lnTo>
                  <a:lnTo>
                    <a:pt x="449" y="236"/>
                  </a:lnTo>
                  <a:lnTo>
                    <a:pt x="444" y="247"/>
                  </a:lnTo>
                  <a:lnTo>
                    <a:pt x="439" y="254"/>
                  </a:lnTo>
                  <a:lnTo>
                    <a:pt x="433" y="262"/>
                  </a:lnTo>
                  <a:lnTo>
                    <a:pt x="426" y="269"/>
                  </a:lnTo>
                  <a:lnTo>
                    <a:pt x="418" y="276"/>
                  </a:lnTo>
                  <a:lnTo>
                    <a:pt x="409" y="282"/>
                  </a:lnTo>
                  <a:lnTo>
                    <a:pt x="398" y="289"/>
                  </a:lnTo>
                  <a:lnTo>
                    <a:pt x="386" y="294"/>
                  </a:lnTo>
                  <a:lnTo>
                    <a:pt x="374" y="299"/>
                  </a:lnTo>
                  <a:lnTo>
                    <a:pt x="360" y="305"/>
                  </a:lnTo>
                  <a:lnTo>
                    <a:pt x="345" y="309"/>
                  </a:lnTo>
                  <a:lnTo>
                    <a:pt x="330" y="313"/>
                  </a:lnTo>
                  <a:lnTo>
                    <a:pt x="313" y="316"/>
                  </a:lnTo>
                  <a:lnTo>
                    <a:pt x="296" y="320"/>
                  </a:lnTo>
                  <a:lnTo>
                    <a:pt x="278" y="323"/>
                  </a:lnTo>
                  <a:lnTo>
                    <a:pt x="260" y="325"/>
                  </a:lnTo>
                  <a:lnTo>
                    <a:pt x="240" y="326"/>
                  </a:lnTo>
                  <a:lnTo>
                    <a:pt x="206" y="328"/>
                  </a:lnTo>
                  <a:lnTo>
                    <a:pt x="196" y="363"/>
                  </a:lnTo>
                  <a:lnTo>
                    <a:pt x="192" y="372"/>
                  </a:lnTo>
                  <a:lnTo>
                    <a:pt x="184" y="395"/>
                  </a:lnTo>
                  <a:lnTo>
                    <a:pt x="178" y="410"/>
                  </a:lnTo>
                  <a:lnTo>
                    <a:pt x="170" y="426"/>
                  </a:lnTo>
                  <a:lnTo>
                    <a:pt x="162" y="444"/>
                  </a:lnTo>
                  <a:lnTo>
                    <a:pt x="151" y="462"/>
                  </a:lnTo>
                  <a:lnTo>
                    <a:pt x="139" y="481"/>
                  </a:lnTo>
                  <a:lnTo>
                    <a:pt x="127" y="498"/>
                  </a:lnTo>
                  <a:lnTo>
                    <a:pt x="120" y="505"/>
                  </a:lnTo>
                  <a:lnTo>
                    <a:pt x="113" y="514"/>
                  </a:lnTo>
                  <a:lnTo>
                    <a:pt x="106" y="520"/>
                  </a:lnTo>
                  <a:lnTo>
                    <a:pt x="98" y="528"/>
                  </a:lnTo>
                  <a:lnTo>
                    <a:pt x="90" y="533"/>
                  </a:lnTo>
                  <a:lnTo>
                    <a:pt x="81" y="540"/>
                  </a:lnTo>
                  <a:lnTo>
                    <a:pt x="73" y="544"/>
                  </a:lnTo>
                  <a:lnTo>
                    <a:pt x="64" y="547"/>
                  </a:lnTo>
                  <a:lnTo>
                    <a:pt x="55" y="550"/>
                  </a:lnTo>
                  <a:lnTo>
                    <a:pt x="45" y="552"/>
                  </a:lnTo>
                  <a:lnTo>
                    <a:pt x="36" y="552"/>
                  </a:lnTo>
                  <a:lnTo>
                    <a:pt x="25" y="552"/>
                  </a:lnTo>
                  <a:lnTo>
                    <a:pt x="39" y="562"/>
                  </a:lnTo>
                  <a:lnTo>
                    <a:pt x="52" y="569"/>
                  </a:lnTo>
                  <a:lnTo>
                    <a:pt x="65" y="575"/>
                  </a:lnTo>
                  <a:lnTo>
                    <a:pt x="77" y="579"/>
                  </a:lnTo>
                  <a:lnTo>
                    <a:pt x="90" y="582"/>
                  </a:lnTo>
                  <a:lnTo>
                    <a:pt x="101" y="584"/>
                  </a:lnTo>
                  <a:lnTo>
                    <a:pt x="112" y="584"/>
                  </a:lnTo>
                  <a:lnTo>
                    <a:pt x="124" y="584"/>
                  </a:lnTo>
                  <a:lnTo>
                    <a:pt x="134" y="581"/>
                  </a:lnTo>
                  <a:lnTo>
                    <a:pt x="144" y="578"/>
                  </a:lnTo>
                  <a:lnTo>
                    <a:pt x="153" y="574"/>
                  </a:lnTo>
                  <a:lnTo>
                    <a:pt x="163" y="570"/>
                  </a:lnTo>
                  <a:lnTo>
                    <a:pt x="171" y="563"/>
                  </a:lnTo>
                  <a:lnTo>
                    <a:pt x="180" y="557"/>
                  </a:lnTo>
                  <a:lnTo>
                    <a:pt x="188" y="550"/>
                  </a:lnTo>
                  <a:lnTo>
                    <a:pt x="196" y="542"/>
                  </a:lnTo>
                  <a:lnTo>
                    <a:pt x="202" y="533"/>
                  </a:lnTo>
                  <a:lnTo>
                    <a:pt x="209" y="525"/>
                  </a:lnTo>
                  <a:lnTo>
                    <a:pt x="215" y="515"/>
                  </a:lnTo>
                  <a:lnTo>
                    <a:pt x="221" y="505"/>
                  </a:lnTo>
                  <a:lnTo>
                    <a:pt x="231" y="486"/>
                  </a:lnTo>
                  <a:lnTo>
                    <a:pt x="239" y="464"/>
                  </a:lnTo>
                  <a:lnTo>
                    <a:pt x="244" y="444"/>
                  </a:lnTo>
                  <a:lnTo>
                    <a:pt x="249" y="423"/>
                  </a:lnTo>
                  <a:lnTo>
                    <a:pt x="251" y="403"/>
                  </a:lnTo>
                  <a:lnTo>
                    <a:pt x="251" y="386"/>
                  </a:lnTo>
                  <a:lnTo>
                    <a:pt x="298" y="381"/>
                  </a:lnTo>
                  <a:lnTo>
                    <a:pt x="344" y="375"/>
                  </a:lnTo>
                  <a:lnTo>
                    <a:pt x="365" y="372"/>
                  </a:lnTo>
                  <a:lnTo>
                    <a:pt x="386" y="369"/>
                  </a:lnTo>
                  <a:lnTo>
                    <a:pt x="407" y="365"/>
                  </a:lnTo>
                  <a:lnTo>
                    <a:pt x="426" y="360"/>
                  </a:lnTo>
                  <a:lnTo>
                    <a:pt x="444" y="356"/>
                  </a:lnTo>
                  <a:lnTo>
                    <a:pt x="462" y="351"/>
                  </a:lnTo>
                  <a:lnTo>
                    <a:pt x="476" y="343"/>
                  </a:lnTo>
                  <a:lnTo>
                    <a:pt x="491" y="336"/>
                  </a:lnTo>
                  <a:lnTo>
                    <a:pt x="504" y="327"/>
                  </a:lnTo>
                  <a:lnTo>
                    <a:pt x="516" y="318"/>
                  </a:lnTo>
                  <a:lnTo>
                    <a:pt x="521" y="312"/>
                  </a:lnTo>
                  <a:lnTo>
                    <a:pt x="525" y="307"/>
                  </a:lnTo>
                  <a:lnTo>
                    <a:pt x="529" y="300"/>
                  </a:lnTo>
                  <a:lnTo>
                    <a:pt x="533" y="294"/>
                  </a:lnTo>
                  <a:lnTo>
                    <a:pt x="540" y="278"/>
                  </a:lnTo>
                  <a:lnTo>
                    <a:pt x="546" y="260"/>
                  </a:lnTo>
                  <a:lnTo>
                    <a:pt x="549" y="250"/>
                  </a:lnTo>
                  <a:lnTo>
                    <a:pt x="551" y="239"/>
                  </a:lnTo>
                  <a:lnTo>
                    <a:pt x="552" y="227"/>
                  </a:lnTo>
                  <a:lnTo>
                    <a:pt x="552" y="216"/>
                  </a:lnTo>
                  <a:lnTo>
                    <a:pt x="552" y="202"/>
                  </a:lnTo>
                  <a:lnTo>
                    <a:pt x="550" y="187"/>
                  </a:lnTo>
                  <a:lnTo>
                    <a:pt x="546" y="172"/>
                  </a:lnTo>
                  <a:lnTo>
                    <a:pt x="543" y="156"/>
                  </a:lnTo>
                  <a:lnTo>
                    <a:pt x="537" y="138"/>
                  </a:lnTo>
                  <a:lnTo>
                    <a:pt x="531" y="120"/>
                  </a:lnTo>
                  <a:lnTo>
                    <a:pt x="521" y="102"/>
                  </a:lnTo>
                  <a:lnTo>
                    <a:pt x="511" y="83"/>
                  </a:lnTo>
                  <a:lnTo>
                    <a:pt x="499" y="64"/>
                  </a:lnTo>
                  <a:lnTo>
                    <a:pt x="486" y="49"/>
                  </a:lnTo>
                  <a:lnTo>
                    <a:pt x="470" y="35"/>
                  </a:lnTo>
                  <a:lnTo>
                    <a:pt x="454" y="25"/>
                  </a:lnTo>
                  <a:lnTo>
                    <a:pt x="437" y="16"/>
                  </a:lnTo>
                  <a:lnTo>
                    <a:pt x="418" y="10"/>
                  </a:lnTo>
                  <a:lnTo>
                    <a:pt x="399" y="4"/>
                  </a:lnTo>
                  <a:lnTo>
                    <a:pt x="379" y="1"/>
                  </a:lnTo>
                  <a:lnTo>
                    <a:pt x="358" y="0"/>
                  </a:lnTo>
                  <a:lnTo>
                    <a:pt x="337" y="0"/>
                  </a:lnTo>
                  <a:lnTo>
                    <a:pt x="314" y="1"/>
                  </a:lnTo>
                  <a:lnTo>
                    <a:pt x="293" y="4"/>
                  </a:lnTo>
                  <a:lnTo>
                    <a:pt x="271" y="9"/>
                  </a:lnTo>
                  <a:lnTo>
                    <a:pt x="249" y="14"/>
                  </a:lnTo>
                  <a:lnTo>
                    <a:pt x="226" y="19"/>
                  </a:lnTo>
                  <a:lnTo>
                    <a:pt x="205" y="27"/>
                  </a:lnTo>
                  <a:lnTo>
                    <a:pt x="183" y="34"/>
                  </a:lnTo>
                  <a:lnTo>
                    <a:pt x="163" y="43"/>
                  </a:lnTo>
                  <a:lnTo>
                    <a:pt x="143" y="51"/>
                  </a:lnTo>
                  <a:lnTo>
                    <a:pt x="124" y="61"/>
                  </a:lnTo>
                  <a:lnTo>
                    <a:pt x="104" y="71"/>
                  </a:lnTo>
                  <a:lnTo>
                    <a:pt x="88" y="80"/>
                  </a:lnTo>
                  <a:lnTo>
                    <a:pt x="71" y="90"/>
                  </a:lnTo>
                  <a:lnTo>
                    <a:pt x="56" y="99"/>
                  </a:lnTo>
                  <a:lnTo>
                    <a:pt x="43" y="108"/>
                  </a:lnTo>
                  <a:lnTo>
                    <a:pt x="30" y="118"/>
                  </a:lnTo>
                  <a:lnTo>
                    <a:pt x="21" y="127"/>
                  </a:lnTo>
                  <a:lnTo>
                    <a:pt x="12" y="134"/>
                  </a:lnTo>
                  <a:lnTo>
                    <a:pt x="6" y="142"/>
                  </a:lnTo>
                  <a:lnTo>
                    <a:pt x="2" y="148"/>
                  </a:lnTo>
                  <a:lnTo>
                    <a:pt x="0" y="15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D28D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9"/>
            <p:cNvSpPr>
              <a:spLocks/>
            </p:cNvSpPr>
            <p:nvPr/>
          </p:nvSpPr>
          <p:spPr bwMode="auto">
            <a:xfrm>
              <a:off x="4341" y="2760"/>
              <a:ext cx="580" cy="535"/>
            </a:xfrm>
            <a:custGeom>
              <a:avLst/>
              <a:gdLst>
                <a:gd name="T0" fmla="*/ 0 w 5220"/>
                <a:gd name="T1" fmla="*/ 0 h 7496"/>
                <a:gd name="T2" fmla="*/ 0 w 5220"/>
                <a:gd name="T3" fmla="*/ 0 h 7496"/>
                <a:gd name="T4" fmla="*/ 0 w 5220"/>
                <a:gd name="T5" fmla="*/ 0 h 7496"/>
                <a:gd name="T6" fmla="*/ 0 w 5220"/>
                <a:gd name="T7" fmla="*/ 0 h 7496"/>
                <a:gd name="T8" fmla="*/ 0 w 5220"/>
                <a:gd name="T9" fmla="*/ 0 h 7496"/>
                <a:gd name="T10" fmla="*/ 0 w 5220"/>
                <a:gd name="T11" fmla="*/ 0 h 7496"/>
                <a:gd name="T12" fmla="*/ 0 w 5220"/>
                <a:gd name="T13" fmla="*/ 0 h 7496"/>
                <a:gd name="T14" fmla="*/ 0 w 5220"/>
                <a:gd name="T15" fmla="*/ 0 h 7496"/>
                <a:gd name="T16" fmla="*/ 0 w 5220"/>
                <a:gd name="T17" fmla="*/ 0 h 7496"/>
                <a:gd name="T18" fmla="*/ 0 w 5220"/>
                <a:gd name="T19" fmla="*/ 0 h 7496"/>
                <a:gd name="T20" fmla="*/ 0 w 5220"/>
                <a:gd name="T21" fmla="*/ 0 h 7496"/>
                <a:gd name="T22" fmla="*/ 0 w 5220"/>
                <a:gd name="T23" fmla="*/ 0 h 7496"/>
                <a:gd name="T24" fmla="*/ 0 w 5220"/>
                <a:gd name="T25" fmla="*/ 0 h 7496"/>
                <a:gd name="T26" fmla="*/ 0 w 5220"/>
                <a:gd name="T27" fmla="*/ 0 h 7496"/>
                <a:gd name="T28" fmla="*/ 0 w 5220"/>
                <a:gd name="T29" fmla="*/ 0 h 7496"/>
                <a:gd name="T30" fmla="*/ 0 w 5220"/>
                <a:gd name="T31" fmla="*/ 0 h 7496"/>
                <a:gd name="T32" fmla="*/ 0 w 5220"/>
                <a:gd name="T33" fmla="*/ 0 h 7496"/>
                <a:gd name="T34" fmla="*/ 0 w 5220"/>
                <a:gd name="T35" fmla="*/ 0 h 7496"/>
                <a:gd name="T36" fmla="*/ 0 w 5220"/>
                <a:gd name="T37" fmla="*/ 0 h 7496"/>
                <a:gd name="T38" fmla="*/ 0 w 5220"/>
                <a:gd name="T39" fmla="*/ 0 h 7496"/>
                <a:gd name="T40" fmla="*/ 0 w 5220"/>
                <a:gd name="T41" fmla="*/ 0 h 7496"/>
                <a:gd name="T42" fmla="*/ 0 w 5220"/>
                <a:gd name="T43" fmla="*/ 0 h 7496"/>
                <a:gd name="T44" fmla="*/ 0 w 5220"/>
                <a:gd name="T45" fmla="*/ 0 h 7496"/>
                <a:gd name="T46" fmla="*/ 0 w 5220"/>
                <a:gd name="T47" fmla="*/ 0 h 7496"/>
                <a:gd name="T48" fmla="*/ 0 w 5220"/>
                <a:gd name="T49" fmla="*/ 0 h 7496"/>
                <a:gd name="T50" fmla="*/ 0 w 5220"/>
                <a:gd name="T51" fmla="*/ 0 h 7496"/>
                <a:gd name="T52" fmla="*/ 0 w 5220"/>
                <a:gd name="T53" fmla="*/ 0 h 7496"/>
                <a:gd name="T54" fmla="*/ 0 w 5220"/>
                <a:gd name="T55" fmla="*/ 0 h 7496"/>
                <a:gd name="T56" fmla="*/ 0 w 5220"/>
                <a:gd name="T57" fmla="*/ 0 h 7496"/>
                <a:gd name="T58" fmla="*/ 0 w 5220"/>
                <a:gd name="T59" fmla="*/ 0 h 7496"/>
                <a:gd name="T60" fmla="*/ 0 w 5220"/>
                <a:gd name="T61" fmla="*/ 0 h 7496"/>
                <a:gd name="T62" fmla="*/ 0 w 5220"/>
                <a:gd name="T63" fmla="*/ 0 h 7496"/>
                <a:gd name="T64" fmla="*/ 0 w 5220"/>
                <a:gd name="T65" fmla="*/ 0 h 7496"/>
                <a:gd name="T66" fmla="*/ 0 w 5220"/>
                <a:gd name="T67" fmla="*/ 0 h 7496"/>
                <a:gd name="T68" fmla="*/ 0 w 5220"/>
                <a:gd name="T69" fmla="*/ 0 h 7496"/>
                <a:gd name="T70" fmla="*/ 0 w 5220"/>
                <a:gd name="T71" fmla="*/ 0 h 7496"/>
                <a:gd name="T72" fmla="*/ 0 w 5220"/>
                <a:gd name="T73" fmla="*/ 0 h 7496"/>
                <a:gd name="T74" fmla="*/ 0 w 5220"/>
                <a:gd name="T75" fmla="*/ 0 h 7496"/>
                <a:gd name="T76" fmla="*/ 0 w 5220"/>
                <a:gd name="T77" fmla="*/ 0 h 7496"/>
                <a:gd name="T78" fmla="*/ 0 w 5220"/>
                <a:gd name="T79" fmla="*/ 0 h 7496"/>
                <a:gd name="T80" fmla="*/ 0 w 5220"/>
                <a:gd name="T81" fmla="*/ 0 h 7496"/>
                <a:gd name="T82" fmla="*/ 0 w 5220"/>
                <a:gd name="T83" fmla="*/ 0 h 7496"/>
                <a:gd name="T84" fmla="*/ 0 w 5220"/>
                <a:gd name="T85" fmla="*/ 0 h 7496"/>
                <a:gd name="T86" fmla="*/ 0 w 5220"/>
                <a:gd name="T87" fmla="*/ 0 h 7496"/>
                <a:gd name="T88" fmla="*/ 0 w 5220"/>
                <a:gd name="T89" fmla="*/ 0 h 7496"/>
                <a:gd name="T90" fmla="*/ 0 w 5220"/>
                <a:gd name="T91" fmla="*/ 0 h 7496"/>
                <a:gd name="T92" fmla="*/ 0 w 5220"/>
                <a:gd name="T93" fmla="*/ 0 h 7496"/>
                <a:gd name="T94" fmla="*/ 0 w 5220"/>
                <a:gd name="T95" fmla="*/ 0 h 7496"/>
                <a:gd name="T96" fmla="*/ 0 w 5220"/>
                <a:gd name="T97" fmla="*/ 0 h 74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20"/>
                <a:gd name="T148" fmla="*/ 0 h 7496"/>
                <a:gd name="T149" fmla="*/ 5220 w 5220"/>
                <a:gd name="T150" fmla="*/ 7496 h 74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20" h="7496">
                  <a:moveTo>
                    <a:pt x="0" y="954"/>
                  </a:moveTo>
                  <a:lnTo>
                    <a:pt x="10" y="1003"/>
                  </a:lnTo>
                  <a:lnTo>
                    <a:pt x="35" y="1142"/>
                  </a:lnTo>
                  <a:lnTo>
                    <a:pt x="75" y="1361"/>
                  </a:lnTo>
                  <a:lnTo>
                    <a:pt x="124" y="1652"/>
                  </a:lnTo>
                  <a:lnTo>
                    <a:pt x="153" y="1821"/>
                  </a:lnTo>
                  <a:lnTo>
                    <a:pt x="184" y="2004"/>
                  </a:lnTo>
                  <a:lnTo>
                    <a:pt x="214" y="2200"/>
                  </a:lnTo>
                  <a:lnTo>
                    <a:pt x="247" y="2408"/>
                  </a:lnTo>
                  <a:lnTo>
                    <a:pt x="280" y="2626"/>
                  </a:lnTo>
                  <a:lnTo>
                    <a:pt x="314" y="2853"/>
                  </a:lnTo>
                  <a:lnTo>
                    <a:pt x="347" y="3088"/>
                  </a:lnTo>
                  <a:lnTo>
                    <a:pt x="381" y="3331"/>
                  </a:lnTo>
                  <a:lnTo>
                    <a:pt x="413" y="3578"/>
                  </a:lnTo>
                  <a:lnTo>
                    <a:pt x="444" y="3830"/>
                  </a:lnTo>
                  <a:lnTo>
                    <a:pt x="475" y="4086"/>
                  </a:lnTo>
                  <a:lnTo>
                    <a:pt x="503" y="4342"/>
                  </a:lnTo>
                  <a:lnTo>
                    <a:pt x="529" y="4601"/>
                  </a:lnTo>
                  <a:lnTo>
                    <a:pt x="554" y="4858"/>
                  </a:lnTo>
                  <a:lnTo>
                    <a:pt x="575" y="5113"/>
                  </a:lnTo>
                  <a:lnTo>
                    <a:pt x="593" y="5367"/>
                  </a:lnTo>
                  <a:lnTo>
                    <a:pt x="608" y="5615"/>
                  </a:lnTo>
                  <a:lnTo>
                    <a:pt x="619" y="5858"/>
                  </a:lnTo>
                  <a:lnTo>
                    <a:pt x="626" y="6095"/>
                  </a:lnTo>
                  <a:lnTo>
                    <a:pt x="629" y="6325"/>
                  </a:lnTo>
                  <a:lnTo>
                    <a:pt x="627" y="6544"/>
                  </a:lnTo>
                  <a:lnTo>
                    <a:pt x="619" y="6754"/>
                  </a:lnTo>
                  <a:lnTo>
                    <a:pt x="607" y="6952"/>
                  </a:lnTo>
                  <a:lnTo>
                    <a:pt x="588" y="7138"/>
                  </a:lnTo>
                  <a:lnTo>
                    <a:pt x="608" y="7147"/>
                  </a:lnTo>
                  <a:lnTo>
                    <a:pt x="665" y="7171"/>
                  </a:lnTo>
                  <a:lnTo>
                    <a:pt x="707" y="7188"/>
                  </a:lnTo>
                  <a:lnTo>
                    <a:pt x="758" y="7207"/>
                  </a:lnTo>
                  <a:lnTo>
                    <a:pt x="817" y="7229"/>
                  </a:lnTo>
                  <a:lnTo>
                    <a:pt x="885" y="7251"/>
                  </a:lnTo>
                  <a:lnTo>
                    <a:pt x="961" y="7275"/>
                  </a:lnTo>
                  <a:lnTo>
                    <a:pt x="1043" y="7301"/>
                  </a:lnTo>
                  <a:lnTo>
                    <a:pt x="1133" y="7325"/>
                  </a:lnTo>
                  <a:lnTo>
                    <a:pt x="1230" y="7350"/>
                  </a:lnTo>
                  <a:lnTo>
                    <a:pt x="1334" y="7375"/>
                  </a:lnTo>
                  <a:lnTo>
                    <a:pt x="1443" y="7398"/>
                  </a:lnTo>
                  <a:lnTo>
                    <a:pt x="1558" y="7420"/>
                  </a:lnTo>
                  <a:lnTo>
                    <a:pt x="1680" y="7440"/>
                  </a:lnTo>
                  <a:lnTo>
                    <a:pt x="1807" y="7458"/>
                  </a:lnTo>
                  <a:lnTo>
                    <a:pt x="1939" y="7472"/>
                  </a:lnTo>
                  <a:lnTo>
                    <a:pt x="2077" y="7484"/>
                  </a:lnTo>
                  <a:lnTo>
                    <a:pt x="2218" y="7493"/>
                  </a:lnTo>
                  <a:lnTo>
                    <a:pt x="2364" y="7496"/>
                  </a:lnTo>
                  <a:lnTo>
                    <a:pt x="2514" y="7495"/>
                  </a:lnTo>
                  <a:lnTo>
                    <a:pt x="2668" y="7490"/>
                  </a:lnTo>
                  <a:lnTo>
                    <a:pt x="2825" y="7478"/>
                  </a:lnTo>
                  <a:lnTo>
                    <a:pt x="2985" y="7461"/>
                  </a:lnTo>
                  <a:lnTo>
                    <a:pt x="3148" y="7437"/>
                  </a:lnTo>
                  <a:lnTo>
                    <a:pt x="3314" y="7407"/>
                  </a:lnTo>
                  <a:lnTo>
                    <a:pt x="3482" y="7369"/>
                  </a:lnTo>
                  <a:lnTo>
                    <a:pt x="3653" y="7324"/>
                  </a:lnTo>
                  <a:lnTo>
                    <a:pt x="3824" y="7271"/>
                  </a:lnTo>
                  <a:lnTo>
                    <a:pt x="3997" y="7209"/>
                  </a:lnTo>
                  <a:lnTo>
                    <a:pt x="4172" y="7138"/>
                  </a:lnTo>
                  <a:lnTo>
                    <a:pt x="4170" y="7115"/>
                  </a:lnTo>
                  <a:lnTo>
                    <a:pt x="4164" y="7048"/>
                  </a:lnTo>
                  <a:lnTo>
                    <a:pt x="4161" y="6996"/>
                  </a:lnTo>
                  <a:lnTo>
                    <a:pt x="4159" y="6933"/>
                  </a:lnTo>
                  <a:lnTo>
                    <a:pt x="4157" y="6858"/>
                  </a:lnTo>
                  <a:lnTo>
                    <a:pt x="4156" y="6771"/>
                  </a:lnTo>
                  <a:lnTo>
                    <a:pt x="4156" y="6672"/>
                  </a:lnTo>
                  <a:lnTo>
                    <a:pt x="4157" y="6562"/>
                  </a:lnTo>
                  <a:lnTo>
                    <a:pt x="4161" y="6439"/>
                  </a:lnTo>
                  <a:lnTo>
                    <a:pt x="4167" y="6305"/>
                  </a:lnTo>
                  <a:lnTo>
                    <a:pt x="4174" y="6158"/>
                  </a:lnTo>
                  <a:lnTo>
                    <a:pt x="4186" y="5998"/>
                  </a:lnTo>
                  <a:lnTo>
                    <a:pt x="4199" y="5827"/>
                  </a:lnTo>
                  <a:lnTo>
                    <a:pt x="4216" y="5642"/>
                  </a:lnTo>
                  <a:lnTo>
                    <a:pt x="4238" y="5446"/>
                  </a:lnTo>
                  <a:lnTo>
                    <a:pt x="4263" y="5237"/>
                  </a:lnTo>
                  <a:lnTo>
                    <a:pt x="4293" y="5015"/>
                  </a:lnTo>
                  <a:lnTo>
                    <a:pt x="4327" y="4780"/>
                  </a:lnTo>
                  <a:lnTo>
                    <a:pt x="4366" y="4532"/>
                  </a:lnTo>
                  <a:lnTo>
                    <a:pt x="4410" y="4271"/>
                  </a:lnTo>
                  <a:lnTo>
                    <a:pt x="4460" y="3998"/>
                  </a:lnTo>
                  <a:lnTo>
                    <a:pt x="4516" y="3710"/>
                  </a:lnTo>
                  <a:lnTo>
                    <a:pt x="4579" y="3411"/>
                  </a:lnTo>
                  <a:lnTo>
                    <a:pt x="4649" y="3097"/>
                  </a:lnTo>
                  <a:lnTo>
                    <a:pt x="4724" y="2771"/>
                  </a:lnTo>
                  <a:lnTo>
                    <a:pt x="4808" y="2430"/>
                  </a:lnTo>
                  <a:lnTo>
                    <a:pt x="4899" y="2076"/>
                  </a:lnTo>
                  <a:lnTo>
                    <a:pt x="4997" y="1709"/>
                  </a:lnTo>
                  <a:lnTo>
                    <a:pt x="5104" y="1328"/>
                  </a:lnTo>
                  <a:lnTo>
                    <a:pt x="5220" y="933"/>
                  </a:lnTo>
                  <a:lnTo>
                    <a:pt x="5214" y="923"/>
                  </a:lnTo>
                  <a:lnTo>
                    <a:pt x="5195" y="898"/>
                  </a:lnTo>
                  <a:lnTo>
                    <a:pt x="5180" y="878"/>
                  </a:lnTo>
                  <a:lnTo>
                    <a:pt x="5161" y="856"/>
                  </a:lnTo>
                  <a:lnTo>
                    <a:pt x="5137" y="831"/>
                  </a:lnTo>
                  <a:lnTo>
                    <a:pt x="5110" y="802"/>
                  </a:lnTo>
                  <a:lnTo>
                    <a:pt x="5078" y="771"/>
                  </a:lnTo>
                  <a:lnTo>
                    <a:pt x="5040" y="738"/>
                  </a:lnTo>
                  <a:lnTo>
                    <a:pt x="4997" y="702"/>
                  </a:lnTo>
                  <a:lnTo>
                    <a:pt x="4950" y="666"/>
                  </a:lnTo>
                  <a:lnTo>
                    <a:pt x="4897" y="627"/>
                  </a:lnTo>
                  <a:lnTo>
                    <a:pt x="4837" y="587"/>
                  </a:lnTo>
                  <a:lnTo>
                    <a:pt x="4773" y="547"/>
                  </a:lnTo>
                  <a:lnTo>
                    <a:pt x="4701" y="506"/>
                  </a:lnTo>
                  <a:lnTo>
                    <a:pt x="4623" y="465"/>
                  </a:lnTo>
                  <a:lnTo>
                    <a:pt x="4539" y="423"/>
                  </a:lnTo>
                  <a:lnTo>
                    <a:pt x="4446" y="383"/>
                  </a:lnTo>
                  <a:lnTo>
                    <a:pt x="4348" y="342"/>
                  </a:lnTo>
                  <a:lnTo>
                    <a:pt x="4242" y="302"/>
                  </a:lnTo>
                  <a:lnTo>
                    <a:pt x="4127" y="264"/>
                  </a:lnTo>
                  <a:lnTo>
                    <a:pt x="4005" y="226"/>
                  </a:lnTo>
                  <a:lnTo>
                    <a:pt x="3876" y="191"/>
                  </a:lnTo>
                  <a:lnTo>
                    <a:pt x="3737" y="156"/>
                  </a:lnTo>
                  <a:lnTo>
                    <a:pt x="3591" y="125"/>
                  </a:lnTo>
                  <a:lnTo>
                    <a:pt x="3435" y="96"/>
                  </a:lnTo>
                  <a:lnTo>
                    <a:pt x="3270" y="70"/>
                  </a:lnTo>
                  <a:lnTo>
                    <a:pt x="3096" y="47"/>
                  </a:lnTo>
                  <a:lnTo>
                    <a:pt x="2913" y="28"/>
                  </a:lnTo>
                  <a:lnTo>
                    <a:pt x="2719" y="11"/>
                  </a:lnTo>
                  <a:lnTo>
                    <a:pt x="2516" y="0"/>
                  </a:lnTo>
                  <a:lnTo>
                    <a:pt x="2494" y="2"/>
                  </a:lnTo>
                  <a:lnTo>
                    <a:pt x="2432" y="9"/>
                  </a:lnTo>
                  <a:lnTo>
                    <a:pt x="2332" y="22"/>
                  </a:lnTo>
                  <a:lnTo>
                    <a:pt x="2203" y="41"/>
                  </a:lnTo>
                  <a:lnTo>
                    <a:pt x="2127" y="53"/>
                  </a:lnTo>
                  <a:lnTo>
                    <a:pt x="2047" y="67"/>
                  </a:lnTo>
                  <a:lnTo>
                    <a:pt x="1960" y="83"/>
                  </a:lnTo>
                  <a:lnTo>
                    <a:pt x="1869" y="100"/>
                  </a:lnTo>
                  <a:lnTo>
                    <a:pt x="1775" y="120"/>
                  </a:lnTo>
                  <a:lnTo>
                    <a:pt x="1676" y="141"/>
                  </a:lnTo>
                  <a:lnTo>
                    <a:pt x="1574" y="165"/>
                  </a:lnTo>
                  <a:lnTo>
                    <a:pt x="1470" y="191"/>
                  </a:lnTo>
                  <a:lnTo>
                    <a:pt x="1365" y="218"/>
                  </a:lnTo>
                  <a:lnTo>
                    <a:pt x="1258" y="249"/>
                  </a:lnTo>
                  <a:lnTo>
                    <a:pt x="1152" y="282"/>
                  </a:lnTo>
                  <a:lnTo>
                    <a:pt x="1045" y="316"/>
                  </a:lnTo>
                  <a:lnTo>
                    <a:pt x="939" y="355"/>
                  </a:lnTo>
                  <a:lnTo>
                    <a:pt x="834" y="394"/>
                  </a:lnTo>
                  <a:lnTo>
                    <a:pt x="733" y="437"/>
                  </a:lnTo>
                  <a:lnTo>
                    <a:pt x="632" y="483"/>
                  </a:lnTo>
                  <a:lnTo>
                    <a:pt x="536" y="532"/>
                  </a:lnTo>
                  <a:lnTo>
                    <a:pt x="443" y="582"/>
                  </a:lnTo>
                  <a:lnTo>
                    <a:pt x="354" y="637"/>
                  </a:lnTo>
                  <a:lnTo>
                    <a:pt x="272" y="694"/>
                  </a:lnTo>
                  <a:lnTo>
                    <a:pt x="193" y="754"/>
                  </a:lnTo>
                  <a:lnTo>
                    <a:pt x="122" y="818"/>
                  </a:lnTo>
                  <a:lnTo>
                    <a:pt x="58" y="885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rgbClr val="9F7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40"/>
            <p:cNvSpPr>
              <a:spLocks/>
            </p:cNvSpPr>
            <p:nvPr/>
          </p:nvSpPr>
          <p:spPr bwMode="auto">
            <a:xfrm>
              <a:off x="4341" y="2771"/>
              <a:ext cx="464" cy="524"/>
            </a:xfrm>
            <a:custGeom>
              <a:avLst/>
              <a:gdLst>
                <a:gd name="T0" fmla="*/ 0 w 4172"/>
                <a:gd name="T1" fmla="*/ 0 h 7343"/>
                <a:gd name="T2" fmla="*/ 0 w 4172"/>
                <a:gd name="T3" fmla="*/ 0 h 7343"/>
                <a:gd name="T4" fmla="*/ 0 w 4172"/>
                <a:gd name="T5" fmla="*/ 0 h 7343"/>
                <a:gd name="T6" fmla="*/ 0 w 4172"/>
                <a:gd name="T7" fmla="*/ 0 h 7343"/>
                <a:gd name="T8" fmla="*/ 0 w 4172"/>
                <a:gd name="T9" fmla="*/ 0 h 7343"/>
                <a:gd name="T10" fmla="*/ 0 w 4172"/>
                <a:gd name="T11" fmla="*/ 0 h 7343"/>
                <a:gd name="T12" fmla="*/ 0 w 4172"/>
                <a:gd name="T13" fmla="*/ 0 h 7343"/>
                <a:gd name="T14" fmla="*/ 0 w 4172"/>
                <a:gd name="T15" fmla="*/ 0 h 7343"/>
                <a:gd name="T16" fmla="*/ 0 w 4172"/>
                <a:gd name="T17" fmla="*/ 0 h 7343"/>
                <a:gd name="T18" fmla="*/ 0 w 4172"/>
                <a:gd name="T19" fmla="*/ 0 h 7343"/>
                <a:gd name="T20" fmla="*/ 0 w 4172"/>
                <a:gd name="T21" fmla="*/ 0 h 7343"/>
                <a:gd name="T22" fmla="*/ 0 w 4172"/>
                <a:gd name="T23" fmla="*/ 0 h 7343"/>
                <a:gd name="T24" fmla="*/ 0 w 4172"/>
                <a:gd name="T25" fmla="*/ 0 h 7343"/>
                <a:gd name="T26" fmla="*/ 0 w 4172"/>
                <a:gd name="T27" fmla="*/ 0 h 7343"/>
                <a:gd name="T28" fmla="*/ 0 w 4172"/>
                <a:gd name="T29" fmla="*/ 0 h 7343"/>
                <a:gd name="T30" fmla="*/ 0 w 4172"/>
                <a:gd name="T31" fmla="*/ 0 h 7343"/>
                <a:gd name="T32" fmla="*/ 0 w 4172"/>
                <a:gd name="T33" fmla="*/ 0 h 7343"/>
                <a:gd name="T34" fmla="*/ 0 w 4172"/>
                <a:gd name="T35" fmla="*/ 0 h 7343"/>
                <a:gd name="T36" fmla="*/ 0 w 4172"/>
                <a:gd name="T37" fmla="*/ 0 h 7343"/>
                <a:gd name="T38" fmla="*/ 0 w 4172"/>
                <a:gd name="T39" fmla="*/ 0 h 7343"/>
                <a:gd name="T40" fmla="*/ 0 w 4172"/>
                <a:gd name="T41" fmla="*/ 0 h 7343"/>
                <a:gd name="T42" fmla="*/ 0 w 4172"/>
                <a:gd name="T43" fmla="*/ 0 h 7343"/>
                <a:gd name="T44" fmla="*/ 0 w 4172"/>
                <a:gd name="T45" fmla="*/ 0 h 7343"/>
                <a:gd name="T46" fmla="*/ 0 w 4172"/>
                <a:gd name="T47" fmla="*/ 0 h 7343"/>
                <a:gd name="T48" fmla="*/ 0 w 4172"/>
                <a:gd name="T49" fmla="*/ 0 h 7343"/>
                <a:gd name="T50" fmla="*/ 0 w 4172"/>
                <a:gd name="T51" fmla="*/ 0 h 7343"/>
                <a:gd name="T52" fmla="*/ 0 w 4172"/>
                <a:gd name="T53" fmla="*/ 0 h 7343"/>
                <a:gd name="T54" fmla="*/ 0 w 4172"/>
                <a:gd name="T55" fmla="*/ 0 h 7343"/>
                <a:gd name="T56" fmla="*/ 0 w 4172"/>
                <a:gd name="T57" fmla="*/ 0 h 7343"/>
                <a:gd name="T58" fmla="*/ 0 w 4172"/>
                <a:gd name="T59" fmla="*/ 0 h 7343"/>
                <a:gd name="T60" fmla="*/ 0 w 4172"/>
                <a:gd name="T61" fmla="*/ 0 h 7343"/>
                <a:gd name="T62" fmla="*/ 0 w 4172"/>
                <a:gd name="T63" fmla="*/ 0 h 7343"/>
                <a:gd name="T64" fmla="*/ 0 w 4172"/>
                <a:gd name="T65" fmla="*/ 0 h 7343"/>
                <a:gd name="T66" fmla="*/ 0 w 4172"/>
                <a:gd name="T67" fmla="*/ 0 h 7343"/>
                <a:gd name="T68" fmla="*/ 0 w 4172"/>
                <a:gd name="T69" fmla="*/ 0 h 7343"/>
                <a:gd name="T70" fmla="*/ 0 w 4172"/>
                <a:gd name="T71" fmla="*/ 0 h 7343"/>
                <a:gd name="T72" fmla="*/ 0 w 4172"/>
                <a:gd name="T73" fmla="*/ 0 h 7343"/>
                <a:gd name="T74" fmla="*/ 0 w 4172"/>
                <a:gd name="T75" fmla="*/ 0 h 7343"/>
                <a:gd name="T76" fmla="*/ 0 w 4172"/>
                <a:gd name="T77" fmla="*/ 0 h 7343"/>
                <a:gd name="T78" fmla="*/ 0 w 4172"/>
                <a:gd name="T79" fmla="*/ 0 h 7343"/>
                <a:gd name="T80" fmla="*/ 0 w 4172"/>
                <a:gd name="T81" fmla="*/ 0 h 7343"/>
                <a:gd name="T82" fmla="*/ 0 w 4172"/>
                <a:gd name="T83" fmla="*/ 0 h 7343"/>
                <a:gd name="T84" fmla="*/ 0 w 4172"/>
                <a:gd name="T85" fmla="*/ 0 h 7343"/>
                <a:gd name="T86" fmla="*/ 0 w 4172"/>
                <a:gd name="T87" fmla="*/ 0 h 7343"/>
                <a:gd name="T88" fmla="*/ 0 w 4172"/>
                <a:gd name="T89" fmla="*/ 0 h 7343"/>
                <a:gd name="T90" fmla="*/ 0 w 4172"/>
                <a:gd name="T91" fmla="*/ 0 h 7343"/>
                <a:gd name="T92" fmla="*/ 0 w 4172"/>
                <a:gd name="T93" fmla="*/ 0 h 7343"/>
                <a:gd name="T94" fmla="*/ 0 w 4172"/>
                <a:gd name="T95" fmla="*/ 0 h 7343"/>
                <a:gd name="T96" fmla="*/ 0 w 4172"/>
                <a:gd name="T97" fmla="*/ 0 h 7343"/>
                <a:gd name="T98" fmla="*/ 0 w 4172"/>
                <a:gd name="T99" fmla="*/ 0 h 7343"/>
                <a:gd name="T100" fmla="*/ 0 w 4172"/>
                <a:gd name="T101" fmla="*/ 0 h 7343"/>
                <a:gd name="T102" fmla="*/ 0 w 4172"/>
                <a:gd name="T103" fmla="*/ 0 h 7343"/>
                <a:gd name="T104" fmla="*/ 0 w 4172"/>
                <a:gd name="T105" fmla="*/ 0 h 7343"/>
                <a:gd name="T106" fmla="*/ 0 w 4172"/>
                <a:gd name="T107" fmla="*/ 0 h 7343"/>
                <a:gd name="T108" fmla="*/ 0 w 4172"/>
                <a:gd name="T109" fmla="*/ 0 h 7343"/>
                <a:gd name="T110" fmla="*/ 0 w 4172"/>
                <a:gd name="T111" fmla="*/ 0 h 73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72"/>
                <a:gd name="T169" fmla="*/ 0 h 7343"/>
                <a:gd name="T170" fmla="*/ 4172 w 4172"/>
                <a:gd name="T171" fmla="*/ 7343 h 73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72" h="7343">
                  <a:moveTo>
                    <a:pt x="4035" y="5991"/>
                  </a:moveTo>
                  <a:lnTo>
                    <a:pt x="4010" y="6088"/>
                  </a:lnTo>
                  <a:lnTo>
                    <a:pt x="3977" y="6181"/>
                  </a:lnTo>
                  <a:lnTo>
                    <a:pt x="3939" y="6271"/>
                  </a:lnTo>
                  <a:lnTo>
                    <a:pt x="3894" y="6358"/>
                  </a:lnTo>
                  <a:lnTo>
                    <a:pt x="3844" y="6442"/>
                  </a:lnTo>
                  <a:lnTo>
                    <a:pt x="3789" y="6522"/>
                  </a:lnTo>
                  <a:lnTo>
                    <a:pt x="3730" y="6599"/>
                  </a:lnTo>
                  <a:lnTo>
                    <a:pt x="3665" y="6671"/>
                  </a:lnTo>
                  <a:lnTo>
                    <a:pt x="3596" y="6740"/>
                  </a:lnTo>
                  <a:lnTo>
                    <a:pt x="3524" y="6803"/>
                  </a:lnTo>
                  <a:lnTo>
                    <a:pt x="3448" y="6863"/>
                  </a:lnTo>
                  <a:lnTo>
                    <a:pt x="3368" y="6919"/>
                  </a:lnTo>
                  <a:lnTo>
                    <a:pt x="3287" y="6970"/>
                  </a:lnTo>
                  <a:lnTo>
                    <a:pt x="3202" y="7015"/>
                  </a:lnTo>
                  <a:lnTo>
                    <a:pt x="3115" y="7056"/>
                  </a:lnTo>
                  <a:lnTo>
                    <a:pt x="3027" y="7090"/>
                  </a:lnTo>
                  <a:lnTo>
                    <a:pt x="2937" y="7120"/>
                  </a:lnTo>
                  <a:lnTo>
                    <a:pt x="2845" y="7143"/>
                  </a:lnTo>
                  <a:lnTo>
                    <a:pt x="2754" y="7162"/>
                  </a:lnTo>
                  <a:lnTo>
                    <a:pt x="2661" y="7174"/>
                  </a:lnTo>
                  <a:lnTo>
                    <a:pt x="2568" y="7179"/>
                  </a:lnTo>
                  <a:lnTo>
                    <a:pt x="2476" y="7179"/>
                  </a:lnTo>
                  <a:lnTo>
                    <a:pt x="2384" y="7171"/>
                  </a:lnTo>
                  <a:lnTo>
                    <a:pt x="2293" y="7157"/>
                  </a:lnTo>
                  <a:lnTo>
                    <a:pt x="2203" y="7137"/>
                  </a:lnTo>
                  <a:lnTo>
                    <a:pt x="2115" y="7109"/>
                  </a:lnTo>
                  <a:lnTo>
                    <a:pt x="2028" y="7075"/>
                  </a:lnTo>
                  <a:lnTo>
                    <a:pt x="1944" y="7032"/>
                  </a:lnTo>
                  <a:lnTo>
                    <a:pt x="1862" y="6981"/>
                  </a:lnTo>
                  <a:lnTo>
                    <a:pt x="1783" y="6924"/>
                  </a:lnTo>
                  <a:lnTo>
                    <a:pt x="1708" y="6858"/>
                  </a:lnTo>
                  <a:lnTo>
                    <a:pt x="1636" y="6784"/>
                  </a:lnTo>
                  <a:lnTo>
                    <a:pt x="1585" y="6721"/>
                  </a:lnTo>
                  <a:lnTo>
                    <a:pt x="1541" y="6658"/>
                  </a:lnTo>
                  <a:lnTo>
                    <a:pt x="1504" y="6595"/>
                  </a:lnTo>
                  <a:lnTo>
                    <a:pt x="1475" y="6533"/>
                  </a:lnTo>
                  <a:lnTo>
                    <a:pt x="1452" y="6472"/>
                  </a:lnTo>
                  <a:lnTo>
                    <a:pt x="1435" y="6411"/>
                  </a:lnTo>
                  <a:lnTo>
                    <a:pt x="1425" y="6350"/>
                  </a:lnTo>
                  <a:lnTo>
                    <a:pt x="1419" y="6290"/>
                  </a:lnTo>
                  <a:lnTo>
                    <a:pt x="1419" y="6229"/>
                  </a:lnTo>
                  <a:lnTo>
                    <a:pt x="1425" y="6170"/>
                  </a:lnTo>
                  <a:lnTo>
                    <a:pt x="1434" y="6110"/>
                  </a:lnTo>
                  <a:lnTo>
                    <a:pt x="1448" y="6051"/>
                  </a:lnTo>
                  <a:lnTo>
                    <a:pt x="1466" y="5993"/>
                  </a:lnTo>
                  <a:lnTo>
                    <a:pt x="1488" y="5934"/>
                  </a:lnTo>
                  <a:lnTo>
                    <a:pt x="1513" y="5877"/>
                  </a:lnTo>
                  <a:lnTo>
                    <a:pt x="1541" y="5819"/>
                  </a:lnTo>
                  <a:lnTo>
                    <a:pt x="1572" y="5762"/>
                  </a:lnTo>
                  <a:lnTo>
                    <a:pt x="1605" y="5704"/>
                  </a:lnTo>
                  <a:lnTo>
                    <a:pt x="1640" y="5647"/>
                  </a:lnTo>
                  <a:lnTo>
                    <a:pt x="1677" y="5590"/>
                  </a:lnTo>
                  <a:lnTo>
                    <a:pt x="1715" y="5533"/>
                  </a:lnTo>
                  <a:lnTo>
                    <a:pt x="1755" y="5476"/>
                  </a:lnTo>
                  <a:lnTo>
                    <a:pt x="1796" y="5421"/>
                  </a:lnTo>
                  <a:lnTo>
                    <a:pt x="1836" y="5364"/>
                  </a:lnTo>
                  <a:lnTo>
                    <a:pt x="1918" y="5252"/>
                  </a:lnTo>
                  <a:lnTo>
                    <a:pt x="1997" y="5141"/>
                  </a:lnTo>
                  <a:lnTo>
                    <a:pt x="2035" y="5085"/>
                  </a:lnTo>
                  <a:lnTo>
                    <a:pt x="2071" y="5029"/>
                  </a:lnTo>
                  <a:lnTo>
                    <a:pt x="2106" y="4973"/>
                  </a:lnTo>
                  <a:lnTo>
                    <a:pt x="2139" y="4918"/>
                  </a:lnTo>
                  <a:lnTo>
                    <a:pt x="2145" y="4901"/>
                  </a:lnTo>
                  <a:lnTo>
                    <a:pt x="2152" y="4884"/>
                  </a:lnTo>
                  <a:lnTo>
                    <a:pt x="2156" y="4867"/>
                  </a:lnTo>
                  <a:lnTo>
                    <a:pt x="2159" y="4850"/>
                  </a:lnTo>
                  <a:lnTo>
                    <a:pt x="2161" y="4832"/>
                  </a:lnTo>
                  <a:lnTo>
                    <a:pt x="2161" y="4813"/>
                  </a:lnTo>
                  <a:lnTo>
                    <a:pt x="2161" y="4795"/>
                  </a:lnTo>
                  <a:lnTo>
                    <a:pt x="2159" y="4777"/>
                  </a:lnTo>
                  <a:lnTo>
                    <a:pt x="2157" y="4758"/>
                  </a:lnTo>
                  <a:lnTo>
                    <a:pt x="2154" y="4738"/>
                  </a:lnTo>
                  <a:lnTo>
                    <a:pt x="2150" y="4719"/>
                  </a:lnTo>
                  <a:lnTo>
                    <a:pt x="2144" y="4700"/>
                  </a:lnTo>
                  <a:lnTo>
                    <a:pt x="2133" y="4660"/>
                  </a:lnTo>
                  <a:lnTo>
                    <a:pt x="2118" y="4620"/>
                  </a:lnTo>
                  <a:lnTo>
                    <a:pt x="2101" y="4581"/>
                  </a:lnTo>
                  <a:lnTo>
                    <a:pt x="2083" y="4541"/>
                  </a:lnTo>
                  <a:lnTo>
                    <a:pt x="2064" y="4502"/>
                  </a:lnTo>
                  <a:lnTo>
                    <a:pt x="2045" y="4464"/>
                  </a:lnTo>
                  <a:lnTo>
                    <a:pt x="2006" y="4391"/>
                  </a:lnTo>
                  <a:lnTo>
                    <a:pt x="1971" y="4323"/>
                  </a:lnTo>
                  <a:lnTo>
                    <a:pt x="1879" y="4212"/>
                  </a:lnTo>
                  <a:lnTo>
                    <a:pt x="1788" y="4095"/>
                  </a:lnTo>
                  <a:lnTo>
                    <a:pt x="1700" y="3973"/>
                  </a:lnTo>
                  <a:lnTo>
                    <a:pt x="1614" y="3846"/>
                  </a:lnTo>
                  <a:lnTo>
                    <a:pt x="1531" y="3715"/>
                  </a:lnTo>
                  <a:lnTo>
                    <a:pt x="1450" y="3579"/>
                  </a:lnTo>
                  <a:lnTo>
                    <a:pt x="1373" y="3440"/>
                  </a:lnTo>
                  <a:lnTo>
                    <a:pt x="1300" y="3298"/>
                  </a:lnTo>
                  <a:lnTo>
                    <a:pt x="1231" y="3153"/>
                  </a:lnTo>
                  <a:lnTo>
                    <a:pt x="1166" y="3005"/>
                  </a:lnTo>
                  <a:lnTo>
                    <a:pt x="1107" y="2856"/>
                  </a:lnTo>
                  <a:lnTo>
                    <a:pt x="1052" y="2704"/>
                  </a:lnTo>
                  <a:lnTo>
                    <a:pt x="1003" y="2552"/>
                  </a:lnTo>
                  <a:lnTo>
                    <a:pt x="961" y="2400"/>
                  </a:lnTo>
                  <a:lnTo>
                    <a:pt x="923" y="2246"/>
                  </a:lnTo>
                  <a:lnTo>
                    <a:pt x="894" y="2093"/>
                  </a:lnTo>
                  <a:lnTo>
                    <a:pt x="872" y="1941"/>
                  </a:lnTo>
                  <a:lnTo>
                    <a:pt x="856" y="1789"/>
                  </a:lnTo>
                  <a:lnTo>
                    <a:pt x="848" y="1639"/>
                  </a:lnTo>
                  <a:lnTo>
                    <a:pt x="848" y="1490"/>
                  </a:lnTo>
                  <a:lnTo>
                    <a:pt x="858" y="1344"/>
                  </a:lnTo>
                  <a:lnTo>
                    <a:pt x="876" y="1200"/>
                  </a:lnTo>
                  <a:lnTo>
                    <a:pt x="902" y="1060"/>
                  </a:lnTo>
                  <a:lnTo>
                    <a:pt x="939" y="923"/>
                  </a:lnTo>
                  <a:lnTo>
                    <a:pt x="986" y="790"/>
                  </a:lnTo>
                  <a:lnTo>
                    <a:pt x="1043" y="661"/>
                  </a:lnTo>
                  <a:lnTo>
                    <a:pt x="1111" y="536"/>
                  </a:lnTo>
                  <a:lnTo>
                    <a:pt x="1189" y="417"/>
                  </a:lnTo>
                  <a:lnTo>
                    <a:pt x="1281" y="304"/>
                  </a:lnTo>
                  <a:lnTo>
                    <a:pt x="1382" y="196"/>
                  </a:lnTo>
                  <a:lnTo>
                    <a:pt x="1497" y="94"/>
                  </a:lnTo>
                  <a:lnTo>
                    <a:pt x="1624" y="0"/>
                  </a:lnTo>
                  <a:lnTo>
                    <a:pt x="1512" y="28"/>
                  </a:lnTo>
                  <a:lnTo>
                    <a:pt x="1397" y="57"/>
                  </a:lnTo>
                  <a:lnTo>
                    <a:pt x="1339" y="73"/>
                  </a:lnTo>
                  <a:lnTo>
                    <a:pt x="1281" y="89"/>
                  </a:lnTo>
                  <a:lnTo>
                    <a:pt x="1222" y="107"/>
                  </a:lnTo>
                  <a:lnTo>
                    <a:pt x="1164" y="124"/>
                  </a:lnTo>
                  <a:lnTo>
                    <a:pt x="1106" y="144"/>
                  </a:lnTo>
                  <a:lnTo>
                    <a:pt x="1047" y="163"/>
                  </a:lnTo>
                  <a:lnTo>
                    <a:pt x="989" y="183"/>
                  </a:lnTo>
                  <a:lnTo>
                    <a:pt x="932" y="204"/>
                  </a:lnTo>
                  <a:lnTo>
                    <a:pt x="875" y="226"/>
                  </a:lnTo>
                  <a:lnTo>
                    <a:pt x="817" y="249"/>
                  </a:lnTo>
                  <a:lnTo>
                    <a:pt x="761" y="271"/>
                  </a:lnTo>
                  <a:lnTo>
                    <a:pt x="706" y="296"/>
                  </a:lnTo>
                  <a:lnTo>
                    <a:pt x="652" y="321"/>
                  </a:lnTo>
                  <a:lnTo>
                    <a:pt x="598" y="347"/>
                  </a:lnTo>
                  <a:lnTo>
                    <a:pt x="545" y="373"/>
                  </a:lnTo>
                  <a:lnTo>
                    <a:pt x="494" y="401"/>
                  </a:lnTo>
                  <a:lnTo>
                    <a:pt x="443" y="429"/>
                  </a:lnTo>
                  <a:lnTo>
                    <a:pt x="395" y="458"/>
                  </a:lnTo>
                  <a:lnTo>
                    <a:pt x="348" y="488"/>
                  </a:lnTo>
                  <a:lnTo>
                    <a:pt x="301" y="519"/>
                  </a:lnTo>
                  <a:lnTo>
                    <a:pt x="257" y="551"/>
                  </a:lnTo>
                  <a:lnTo>
                    <a:pt x="214" y="585"/>
                  </a:lnTo>
                  <a:lnTo>
                    <a:pt x="174" y="618"/>
                  </a:lnTo>
                  <a:lnTo>
                    <a:pt x="135" y="652"/>
                  </a:lnTo>
                  <a:lnTo>
                    <a:pt x="98" y="689"/>
                  </a:lnTo>
                  <a:lnTo>
                    <a:pt x="63" y="725"/>
                  </a:lnTo>
                  <a:lnTo>
                    <a:pt x="31" y="763"/>
                  </a:lnTo>
                  <a:lnTo>
                    <a:pt x="0" y="801"/>
                  </a:lnTo>
                  <a:lnTo>
                    <a:pt x="10" y="850"/>
                  </a:lnTo>
                  <a:lnTo>
                    <a:pt x="35" y="989"/>
                  </a:lnTo>
                  <a:lnTo>
                    <a:pt x="75" y="1208"/>
                  </a:lnTo>
                  <a:lnTo>
                    <a:pt x="124" y="1499"/>
                  </a:lnTo>
                  <a:lnTo>
                    <a:pt x="153" y="1668"/>
                  </a:lnTo>
                  <a:lnTo>
                    <a:pt x="184" y="1851"/>
                  </a:lnTo>
                  <a:lnTo>
                    <a:pt x="214" y="2047"/>
                  </a:lnTo>
                  <a:lnTo>
                    <a:pt x="247" y="2255"/>
                  </a:lnTo>
                  <a:lnTo>
                    <a:pt x="280" y="2473"/>
                  </a:lnTo>
                  <a:lnTo>
                    <a:pt x="314" y="2700"/>
                  </a:lnTo>
                  <a:lnTo>
                    <a:pt x="347" y="2935"/>
                  </a:lnTo>
                  <a:lnTo>
                    <a:pt x="381" y="3178"/>
                  </a:lnTo>
                  <a:lnTo>
                    <a:pt x="413" y="3425"/>
                  </a:lnTo>
                  <a:lnTo>
                    <a:pt x="444" y="3677"/>
                  </a:lnTo>
                  <a:lnTo>
                    <a:pt x="475" y="3933"/>
                  </a:lnTo>
                  <a:lnTo>
                    <a:pt x="503" y="4189"/>
                  </a:lnTo>
                  <a:lnTo>
                    <a:pt x="529" y="4448"/>
                  </a:lnTo>
                  <a:lnTo>
                    <a:pt x="554" y="4705"/>
                  </a:lnTo>
                  <a:lnTo>
                    <a:pt x="575" y="4960"/>
                  </a:lnTo>
                  <a:lnTo>
                    <a:pt x="593" y="5214"/>
                  </a:lnTo>
                  <a:lnTo>
                    <a:pt x="608" y="5462"/>
                  </a:lnTo>
                  <a:lnTo>
                    <a:pt x="619" y="5705"/>
                  </a:lnTo>
                  <a:lnTo>
                    <a:pt x="626" y="5942"/>
                  </a:lnTo>
                  <a:lnTo>
                    <a:pt x="629" y="6172"/>
                  </a:lnTo>
                  <a:lnTo>
                    <a:pt x="627" y="6391"/>
                  </a:lnTo>
                  <a:lnTo>
                    <a:pt x="619" y="6601"/>
                  </a:lnTo>
                  <a:lnTo>
                    <a:pt x="607" y="6799"/>
                  </a:lnTo>
                  <a:lnTo>
                    <a:pt x="588" y="6985"/>
                  </a:lnTo>
                  <a:lnTo>
                    <a:pt x="608" y="6994"/>
                  </a:lnTo>
                  <a:lnTo>
                    <a:pt x="665" y="7018"/>
                  </a:lnTo>
                  <a:lnTo>
                    <a:pt x="707" y="7035"/>
                  </a:lnTo>
                  <a:lnTo>
                    <a:pt x="758" y="7054"/>
                  </a:lnTo>
                  <a:lnTo>
                    <a:pt x="817" y="7076"/>
                  </a:lnTo>
                  <a:lnTo>
                    <a:pt x="885" y="7098"/>
                  </a:lnTo>
                  <a:lnTo>
                    <a:pt x="961" y="7122"/>
                  </a:lnTo>
                  <a:lnTo>
                    <a:pt x="1043" y="7148"/>
                  </a:lnTo>
                  <a:lnTo>
                    <a:pt x="1133" y="7172"/>
                  </a:lnTo>
                  <a:lnTo>
                    <a:pt x="1230" y="7197"/>
                  </a:lnTo>
                  <a:lnTo>
                    <a:pt x="1334" y="7222"/>
                  </a:lnTo>
                  <a:lnTo>
                    <a:pt x="1443" y="7245"/>
                  </a:lnTo>
                  <a:lnTo>
                    <a:pt x="1558" y="7267"/>
                  </a:lnTo>
                  <a:lnTo>
                    <a:pt x="1680" y="7287"/>
                  </a:lnTo>
                  <a:lnTo>
                    <a:pt x="1807" y="7305"/>
                  </a:lnTo>
                  <a:lnTo>
                    <a:pt x="1939" y="7319"/>
                  </a:lnTo>
                  <a:lnTo>
                    <a:pt x="2077" y="7331"/>
                  </a:lnTo>
                  <a:lnTo>
                    <a:pt x="2218" y="7340"/>
                  </a:lnTo>
                  <a:lnTo>
                    <a:pt x="2364" y="7343"/>
                  </a:lnTo>
                  <a:lnTo>
                    <a:pt x="2514" y="7342"/>
                  </a:lnTo>
                  <a:lnTo>
                    <a:pt x="2668" y="7337"/>
                  </a:lnTo>
                  <a:lnTo>
                    <a:pt x="2825" y="7325"/>
                  </a:lnTo>
                  <a:lnTo>
                    <a:pt x="2985" y="7308"/>
                  </a:lnTo>
                  <a:lnTo>
                    <a:pt x="3148" y="7284"/>
                  </a:lnTo>
                  <a:lnTo>
                    <a:pt x="3314" y="7254"/>
                  </a:lnTo>
                  <a:lnTo>
                    <a:pt x="3482" y="7216"/>
                  </a:lnTo>
                  <a:lnTo>
                    <a:pt x="3653" y="7171"/>
                  </a:lnTo>
                  <a:lnTo>
                    <a:pt x="3824" y="7118"/>
                  </a:lnTo>
                  <a:lnTo>
                    <a:pt x="3997" y="7056"/>
                  </a:lnTo>
                  <a:lnTo>
                    <a:pt x="4172" y="6985"/>
                  </a:lnTo>
                  <a:lnTo>
                    <a:pt x="4171" y="6977"/>
                  </a:lnTo>
                  <a:lnTo>
                    <a:pt x="4169" y="6953"/>
                  </a:lnTo>
                  <a:lnTo>
                    <a:pt x="4165" y="6913"/>
                  </a:lnTo>
                  <a:lnTo>
                    <a:pt x="4162" y="6856"/>
                  </a:lnTo>
                  <a:lnTo>
                    <a:pt x="4159" y="6782"/>
                  </a:lnTo>
                  <a:lnTo>
                    <a:pt x="4157" y="6692"/>
                  </a:lnTo>
                  <a:lnTo>
                    <a:pt x="4156" y="6586"/>
                  </a:lnTo>
                  <a:lnTo>
                    <a:pt x="4157" y="6462"/>
                  </a:lnTo>
                  <a:lnTo>
                    <a:pt x="4134" y="6439"/>
                  </a:lnTo>
                  <a:lnTo>
                    <a:pt x="4110" y="6414"/>
                  </a:lnTo>
                  <a:lnTo>
                    <a:pt x="4088" y="6387"/>
                  </a:lnTo>
                  <a:lnTo>
                    <a:pt x="4067" y="6360"/>
                  </a:lnTo>
                  <a:lnTo>
                    <a:pt x="4059" y="6337"/>
                  </a:lnTo>
                  <a:lnTo>
                    <a:pt x="4054" y="6314"/>
                  </a:lnTo>
                  <a:lnTo>
                    <a:pt x="4048" y="6291"/>
                  </a:lnTo>
                  <a:lnTo>
                    <a:pt x="4044" y="6268"/>
                  </a:lnTo>
                  <a:lnTo>
                    <a:pt x="4039" y="6245"/>
                  </a:lnTo>
                  <a:lnTo>
                    <a:pt x="4036" y="6222"/>
                  </a:lnTo>
                  <a:lnTo>
                    <a:pt x="4034" y="6198"/>
                  </a:lnTo>
                  <a:lnTo>
                    <a:pt x="4032" y="6176"/>
                  </a:lnTo>
                  <a:lnTo>
                    <a:pt x="4030" y="6130"/>
                  </a:lnTo>
                  <a:lnTo>
                    <a:pt x="4030" y="6084"/>
                  </a:lnTo>
                  <a:lnTo>
                    <a:pt x="4032" y="6037"/>
                  </a:lnTo>
                  <a:lnTo>
                    <a:pt x="4035" y="5991"/>
                  </a:lnTo>
                  <a:close/>
                </a:path>
              </a:pathLst>
            </a:custGeom>
            <a:solidFill>
              <a:srgbClr val="8F63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41"/>
            <p:cNvSpPr>
              <a:spLocks/>
            </p:cNvSpPr>
            <p:nvPr/>
          </p:nvSpPr>
          <p:spPr bwMode="auto">
            <a:xfrm>
              <a:off x="4394" y="2784"/>
              <a:ext cx="468" cy="502"/>
            </a:xfrm>
            <a:custGeom>
              <a:avLst/>
              <a:gdLst>
                <a:gd name="T0" fmla="*/ 0 w 4213"/>
                <a:gd name="T1" fmla="*/ 0 h 7033"/>
                <a:gd name="T2" fmla="*/ 0 w 4213"/>
                <a:gd name="T3" fmla="*/ 0 h 7033"/>
                <a:gd name="T4" fmla="*/ 0 w 4213"/>
                <a:gd name="T5" fmla="*/ 0 h 7033"/>
                <a:gd name="T6" fmla="*/ 0 w 4213"/>
                <a:gd name="T7" fmla="*/ 0 h 7033"/>
                <a:gd name="T8" fmla="*/ 0 w 4213"/>
                <a:gd name="T9" fmla="*/ 0 h 7033"/>
                <a:gd name="T10" fmla="*/ 0 w 4213"/>
                <a:gd name="T11" fmla="*/ 0 h 7033"/>
                <a:gd name="T12" fmla="*/ 0 w 4213"/>
                <a:gd name="T13" fmla="*/ 0 h 7033"/>
                <a:gd name="T14" fmla="*/ 0 w 4213"/>
                <a:gd name="T15" fmla="*/ 0 h 7033"/>
                <a:gd name="T16" fmla="*/ 0 w 4213"/>
                <a:gd name="T17" fmla="*/ 0 h 7033"/>
                <a:gd name="T18" fmla="*/ 0 w 4213"/>
                <a:gd name="T19" fmla="*/ 0 h 7033"/>
                <a:gd name="T20" fmla="*/ 0 w 4213"/>
                <a:gd name="T21" fmla="*/ 0 h 7033"/>
                <a:gd name="T22" fmla="*/ 0 w 4213"/>
                <a:gd name="T23" fmla="*/ 0 h 7033"/>
                <a:gd name="T24" fmla="*/ 0 w 4213"/>
                <a:gd name="T25" fmla="*/ 0 h 7033"/>
                <a:gd name="T26" fmla="*/ 0 w 4213"/>
                <a:gd name="T27" fmla="*/ 0 h 7033"/>
                <a:gd name="T28" fmla="*/ 0 w 4213"/>
                <a:gd name="T29" fmla="*/ 0 h 7033"/>
                <a:gd name="T30" fmla="*/ 0 w 4213"/>
                <a:gd name="T31" fmla="*/ 0 h 7033"/>
                <a:gd name="T32" fmla="*/ 0 w 4213"/>
                <a:gd name="T33" fmla="*/ 0 h 7033"/>
                <a:gd name="T34" fmla="*/ 0 w 4213"/>
                <a:gd name="T35" fmla="*/ 0 h 7033"/>
                <a:gd name="T36" fmla="*/ 0 w 4213"/>
                <a:gd name="T37" fmla="*/ 0 h 7033"/>
                <a:gd name="T38" fmla="*/ 0 w 4213"/>
                <a:gd name="T39" fmla="*/ 0 h 7033"/>
                <a:gd name="T40" fmla="*/ 0 w 4213"/>
                <a:gd name="T41" fmla="*/ 0 h 7033"/>
                <a:gd name="T42" fmla="*/ 0 w 4213"/>
                <a:gd name="T43" fmla="*/ 0 h 7033"/>
                <a:gd name="T44" fmla="*/ 0 w 4213"/>
                <a:gd name="T45" fmla="*/ 0 h 7033"/>
                <a:gd name="T46" fmla="*/ 0 w 4213"/>
                <a:gd name="T47" fmla="*/ 0 h 7033"/>
                <a:gd name="T48" fmla="*/ 0 w 4213"/>
                <a:gd name="T49" fmla="*/ 0 h 7033"/>
                <a:gd name="T50" fmla="*/ 0 w 4213"/>
                <a:gd name="T51" fmla="*/ 0 h 7033"/>
                <a:gd name="T52" fmla="*/ 0 w 4213"/>
                <a:gd name="T53" fmla="*/ 0 h 7033"/>
                <a:gd name="T54" fmla="*/ 0 w 4213"/>
                <a:gd name="T55" fmla="*/ 0 h 7033"/>
                <a:gd name="T56" fmla="*/ 0 w 4213"/>
                <a:gd name="T57" fmla="*/ 0 h 7033"/>
                <a:gd name="T58" fmla="*/ 0 w 4213"/>
                <a:gd name="T59" fmla="*/ 0 h 7033"/>
                <a:gd name="T60" fmla="*/ 0 w 4213"/>
                <a:gd name="T61" fmla="*/ 0 h 7033"/>
                <a:gd name="T62" fmla="*/ 0 w 4213"/>
                <a:gd name="T63" fmla="*/ 0 h 7033"/>
                <a:gd name="T64" fmla="*/ 0 w 4213"/>
                <a:gd name="T65" fmla="*/ 0 h 7033"/>
                <a:gd name="T66" fmla="*/ 0 w 4213"/>
                <a:gd name="T67" fmla="*/ 0 h 7033"/>
                <a:gd name="T68" fmla="*/ 0 w 4213"/>
                <a:gd name="T69" fmla="*/ 0 h 7033"/>
                <a:gd name="T70" fmla="*/ 0 w 4213"/>
                <a:gd name="T71" fmla="*/ 0 h 7033"/>
                <a:gd name="T72" fmla="*/ 0 w 4213"/>
                <a:gd name="T73" fmla="*/ 0 h 7033"/>
                <a:gd name="T74" fmla="*/ 0 w 4213"/>
                <a:gd name="T75" fmla="*/ 0 h 7033"/>
                <a:gd name="T76" fmla="*/ 0 w 4213"/>
                <a:gd name="T77" fmla="*/ 0 h 7033"/>
                <a:gd name="T78" fmla="*/ 0 w 4213"/>
                <a:gd name="T79" fmla="*/ 0 h 7033"/>
                <a:gd name="T80" fmla="*/ 0 w 4213"/>
                <a:gd name="T81" fmla="*/ 0 h 7033"/>
                <a:gd name="T82" fmla="*/ 0 w 4213"/>
                <a:gd name="T83" fmla="*/ 0 h 7033"/>
                <a:gd name="T84" fmla="*/ 0 w 4213"/>
                <a:gd name="T85" fmla="*/ 0 h 7033"/>
                <a:gd name="T86" fmla="*/ 0 w 4213"/>
                <a:gd name="T87" fmla="*/ 0 h 7033"/>
                <a:gd name="T88" fmla="*/ 0 w 4213"/>
                <a:gd name="T89" fmla="*/ 0 h 7033"/>
                <a:gd name="T90" fmla="*/ 0 w 4213"/>
                <a:gd name="T91" fmla="*/ 0 h 7033"/>
                <a:gd name="T92" fmla="*/ 0 w 4213"/>
                <a:gd name="T93" fmla="*/ 0 h 7033"/>
                <a:gd name="T94" fmla="*/ 0 w 4213"/>
                <a:gd name="T95" fmla="*/ 0 h 70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3"/>
                <a:gd name="T145" fmla="*/ 0 h 7033"/>
                <a:gd name="T146" fmla="*/ 4213 w 4213"/>
                <a:gd name="T147" fmla="*/ 7033 h 70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3" h="7033">
                  <a:moveTo>
                    <a:pt x="0" y="852"/>
                  </a:moveTo>
                  <a:lnTo>
                    <a:pt x="8" y="899"/>
                  </a:lnTo>
                  <a:lnTo>
                    <a:pt x="28" y="1034"/>
                  </a:lnTo>
                  <a:lnTo>
                    <a:pt x="60" y="1247"/>
                  </a:lnTo>
                  <a:lnTo>
                    <a:pt x="100" y="1528"/>
                  </a:lnTo>
                  <a:lnTo>
                    <a:pt x="148" y="1868"/>
                  </a:lnTo>
                  <a:lnTo>
                    <a:pt x="198" y="2257"/>
                  </a:lnTo>
                  <a:lnTo>
                    <a:pt x="226" y="2466"/>
                  </a:lnTo>
                  <a:lnTo>
                    <a:pt x="252" y="2685"/>
                  </a:lnTo>
                  <a:lnTo>
                    <a:pt x="280" y="2911"/>
                  </a:lnTo>
                  <a:lnTo>
                    <a:pt x="307" y="3143"/>
                  </a:lnTo>
                  <a:lnTo>
                    <a:pt x="333" y="3380"/>
                  </a:lnTo>
                  <a:lnTo>
                    <a:pt x="358" y="3621"/>
                  </a:lnTo>
                  <a:lnTo>
                    <a:pt x="383" y="3864"/>
                  </a:lnTo>
                  <a:lnTo>
                    <a:pt x="405" y="4110"/>
                  </a:lnTo>
                  <a:lnTo>
                    <a:pt x="426" y="4354"/>
                  </a:lnTo>
                  <a:lnTo>
                    <a:pt x="446" y="4598"/>
                  </a:lnTo>
                  <a:lnTo>
                    <a:pt x="463" y="4840"/>
                  </a:lnTo>
                  <a:lnTo>
                    <a:pt x="478" y="5078"/>
                  </a:lnTo>
                  <a:lnTo>
                    <a:pt x="490" y="5311"/>
                  </a:lnTo>
                  <a:lnTo>
                    <a:pt x="499" y="5539"/>
                  </a:lnTo>
                  <a:lnTo>
                    <a:pt x="505" y="5760"/>
                  </a:lnTo>
                  <a:lnTo>
                    <a:pt x="507" y="5972"/>
                  </a:lnTo>
                  <a:lnTo>
                    <a:pt x="505" y="6175"/>
                  </a:lnTo>
                  <a:lnTo>
                    <a:pt x="499" y="6366"/>
                  </a:lnTo>
                  <a:lnTo>
                    <a:pt x="489" y="6546"/>
                  </a:lnTo>
                  <a:lnTo>
                    <a:pt x="474" y="6713"/>
                  </a:lnTo>
                  <a:lnTo>
                    <a:pt x="490" y="6721"/>
                  </a:lnTo>
                  <a:lnTo>
                    <a:pt x="536" y="6742"/>
                  </a:lnTo>
                  <a:lnTo>
                    <a:pt x="570" y="6757"/>
                  </a:lnTo>
                  <a:lnTo>
                    <a:pt x="612" y="6774"/>
                  </a:lnTo>
                  <a:lnTo>
                    <a:pt x="659" y="6794"/>
                  </a:lnTo>
                  <a:lnTo>
                    <a:pt x="713" y="6814"/>
                  </a:lnTo>
                  <a:lnTo>
                    <a:pt x="775" y="6836"/>
                  </a:lnTo>
                  <a:lnTo>
                    <a:pt x="842" y="6858"/>
                  </a:lnTo>
                  <a:lnTo>
                    <a:pt x="914" y="6881"/>
                  </a:lnTo>
                  <a:lnTo>
                    <a:pt x="992" y="6903"/>
                  </a:lnTo>
                  <a:lnTo>
                    <a:pt x="1075" y="6925"/>
                  </a:lnTo>
                  <a:lnTo>
                    <a:pt x="1164" y="6945"/>
                  </a:lnTo>
                  <a:lnTo>
                    <a:pt x="1257" y="6965"/>
                  </a:lnTo>
                  <a:lnTo>
                    <a:pt x="1356" y="6983"/>
                  </a:lnTo>
                  <a:lnTo>
                    <a:pt x="1457" y="6999"/>
                  </a:lnTo>
                  <a:lnTo>
                    <a:pt x="1565" y="7011"/>
                  </a:lnTo>
                  <a:lnTo>
                    <a:pt x="1675" y="7022"/>
                  </a:lnTo>
                  <a:lnTo>
                    <a:pt x="1789" y="7030"/>
                  </a:lnTo>
                  <a:lnTo>
                    <a:pt x="1907" y="7033"/>
                  </a:lnTo>
                  <a:lnTo>
                    <a:pt x="2029" y="7032"/>
                  </a:lnTo>
                  <a:lnTo>
                    <a:pt x="2153" y="7026"/>
                  </a:lnTo>
                  <a:lnTo>
                    <a:pt x="2280" y="7017"/>
                  </a:lnTo>
                  <a:lnTo>
                    <a:pt x="2409" y="7001"/>
                  </a:lnTo>
                  <a:lnTo>
                    <a:pt x="2541" y="6980"/>
                  </a:lnTo>
                  <a:lnTo>
                    <a:pt x="2674" y="6954"/>
                  </a:lnTo>
                  <a:lnTo>
                    <a:pt x="2810" y="6919"/>
                  </a:lnTo>
                  <a:lnTo>
                    <a:pt x="2948" y="6880"/>
                  </a:lnTo>
                  <a:lnTo>
                    <a:pt x="3086" y="6831"/>
                  </a:lnTo>
                  <a:lnTo>
                    <a:pt x="3226" y="6777"/>
                  </a:lnTo>
                  <a:lnTo>
                    <a:pt x="3367" y="6713"/>
                  </a:lnTo>
                  <a:lnTo>
                    <a:pt x="3365" y="6689"/>
                  </a:lnTo>
                  <a:lnTo>
                    <a:pt x="3361" y="6617"/>
                  </a:lnTo>
                  <a:lnTo>
                    <a:pt x="3359" y="6564"/>
                  </a:lnTo>
                  <a:lnTo>
                    <a:pt x="3357" y="6499"/>
                  </a:lnTo>
                  <a:lnTo>
                    <a:pt x="3355" y="6421"/>
                  </a:lnTo>
                  <a:lnTo>
                    <a:pt x="3354" y="6332"/>
                  </a:lnTo>
                  <a:lnTo>
                    <a:pt x="3354" y="6232"/>
                  </a:lnTo>
                  <a:lnTo>
                    <a:pt x="3355" y="6120"/>
                  </a:lnTo>
                  <a:lnTo>
                    <a:pt x="3358" y="5997"/>
                  </a:lnTo>
                  <a:lnTo>
                    <a:pt x="3362" y="5861"/>
                  </a:lnTo>
                  <a:lnTo>
                    <a:pt x="3368" y="5716"/>
                  </a:lnTo>
                  <a:lnTo>
                    <a:pt x="3378" y="5558"/>
                  </a:lnTo>
                  <a:lnTo>
                    <a:pt x="3388" y="5388"/>
                  </a:lnTo>
                  <a:lnTo>
                    <a:pt x="3402" y="5208"/>
                  </a:lnTo>
                  <a:lnTo>
                    <a:pt x="3419" y="5016"/>
                  </a:lnTo>
                  <a:lnTo>
                    <a:pt x="3440" y="4813"/>
                  </a:lnTo>
                  <a:lnTo>
                    <a:pt x="3464" y="4600"/>
                  </a:lnTo>
                  <a:lnTo>
                    <a:pt x="3491" y="4375"/>
                  </a:lnTo>
                  <a:lnTo>
                    <a:pt x="3523" y="4140"/>
                  </a:lnTo>
                  <a:lnTo>
                    <a:pt x="3559" y="3893"/>
                  </a:lnTo>
                  <a:lnTo>
                    <a:pt x="3599" y="3634"/>
                  </a:lnTo>
                  <a:lnTo>
                    <a:pt x="3645" y="3366"/>
                  </a:lnTo>
                  <a:lnTo>
                    <a:pt x="3696" y="3086"/>
                  </a:lnTo>
                  <a:lnTo>
                    <a:pt x="3752" y="2797"/>
                  </a:lnTo>
                  <a:lnTo>
                    <a:pt x="3812" y="2496"/>
                  </a:lnTo>
                  <a:lnTo>
                    <a:pt x="3880" y="2184"/>
                  </a:lnTo>
                  <a:lnTo>
                    <a:pt x="3953" y="1862"/>
                  </a:lnTo>
                  <a:lnTo>
                    <a:pt x="4033" y="1530"/>
                  </a:lnTo>
                  <a:lnTo>
                    <a:pt x="4120" y="1186"/>
                  </a:lnTo>
                  <a:lnTo>
                    <a:pt x="4213" y="832"/>
                  </a:lnTo>
                  <a:lnTo>
                    <a:pt x="4208" y="825"/>
                  </a:lnTo>
                  <a:lnTo>
                    <a:pt x="4193" y="801"/>
                  </a:lnTo>
                  <a:lnTo>
                    <a:pt x="4180" y="784"/>
                  </a:lnTo>
                  <a:lnTo>
                    <a:pt x="4165" y="764"/>
                  </a:lnTo>
                  <a:lnTo>
                    <a:pt x="4146" y="741"/>
                  </a:lnTo>
                  <a:lnTo>
                    <a:pt x="4124" y="717"/>
                  </a:lnTo>
                  <a:lnTo>
                    <a:pt x="4098" y="689"/>
                  </a:lnTo>
                  <a:lnTo>
                    <a:pt x="4068" y="659"/>
                  </a:lnTo>
                  <a:lnTo>
                    <a:pt x="4034" y="628"/>
                  </a:lnTo>
                  <a:lnTo>
                    <a:pt x="3995" y="594"/>
                  </a:lnTo>
                  <a:lnTo>
                    <a:pt x="3952" y="560"/>
                  </a:lnTo>
                  <a:lnTo>
                    <a:pt x="3905" y="525"/>
                  </a:lnTo>
                  <a:lnTo>
                    <a:pt x="3852" y="488"/>
                  </a:lnTo>
                  <a:lnTo>
                    <a:pt x="3794" y="452"/>
                  </a:lnTo>
                  <a:lnTo>
                    <a:pt x="3731" y="415"/>
                  </a:lnTo>
                  <a:lnTo>
                    <a:pt x="3663" y="378"/>
                  </a:lnTo>
                  <a:lnTo>
                    <a:pt x="3589" y="341"/>
                  </a:lnTo>
                  <a:lnTo>
                    <a:pt x="3509" y="305"/>
                  </a:lnTo>
                  <a:lnTo>
                    <a:pt x="3423" y="269"/>
                  </a:lnTo>
                  <a:lnTo>
                    <a:pt x="3331" y="235"/>
                  </a:lnTo>
                  <a:lnTo>
                    <a:pt x="3233" y="202"/>
                  </a:lnTo>
                  <a:lnTo>
                    <a:pt x="3128" y="169"/>
                  </a:lnTo>
                  <a:lnTo>
                    <a:pt x="3016" y="139"/>
                  </a:lnTo>
                  <a:lnTo>
                    <a:pt x="2898" y="112"/>
                  </a:lnTo>
                  <a:lnTo>
                    <a:pt x="2772" y="86"/>
                  </a:lnTo>
                  <a:lnTo>
                    <a:pt x="2639" y="62"/>
                  </a:lnTo>
                  <a:lnTo>
                    <a:pt x="2498" y="42"/>
                  </a:lnTo>
                  <a:lnTo>
                    <a:pt x="2350" y="25"/>
                  </a:lnTo>
                  <a:lnTo>
                    <a:pt x="2194" y="11"/>
                  </a:lnTo>
                  <a:lnTo>
                    <a:pt x="2030" y="0"/>
                  </a:lnTo>
                  <a:lnTo>
                    <a:pt x="2013" y="1"/>
                  </a:lnTo>
                  <a:lnTo>
                    <a:pt x="1962" y="9"/>
                  </a:lnTo>
                  <a:lnTo>
                    <a:pt x="1882" y="19"/>
                  </a:lnTo>
                  <a:lnTo>
                    <a:pt x="1778" y="36"/>
                  </a:lnTo>
                  <a:lnTo>
                    <a:pt x="1717" y="47"/>
                  </a:lnTo>
                  <a:lnTo>
                    <a:pt x="1651" y="60"/>
                  </a:lnTo>
                  <a:lnTo>
                    <a:pt x="1581" y="74"/>
                  </a:lnTo>
                  <a:lnTo>
                    <a:pt x="1508" y="89"/>
                  </a:lnTo>
                  <a:lnTo>
                    <a:pt x="1431" y="107"/>
                  </a:lnTo>
                  <a:lnTo>
                    <a:pt x="1351" y="125"/>
                  </a:lnTo>
                  <a:lnTo>
                    <a:pt x="1270" y="147"/>
                  </a:lnTo>
                  <a:lnTo>
                    <a:pt x="1186" y="169"/>
                  </a:lnTo>
                  <a:lnTo>
                    <a:pt x="1101" y="195"/>
                  </a:lnTo>
                  <a:lnTo>
                    <a:pt x="1016" y="222"/>
                  </a:lnTo>
                  <a:lnTo>
                    <a:pt x="929" y="251"/>
                  </a:lnTo>
                  <a:lnTo>
                    <a:pt x="843" y="282"/>
                  </a:lnTo>
                  <a:lnTo>
                    <a:pt x="758" y="316"/>
                  </a:lnTo>
                  <a:lnTo>
                    <a:pt x="673" y="352"/>
                  </a:lnTo>
                  <a:lnTo>
                    <a:pt x="591" y="390"/>
                  </a:lnTo>
                  <a:lnTo>
                    <a:pt x="510" y="431"/>
                  </a:lnTo>
                  <a:lnTo>
                    <a:pt x="432" y="474"/>
                  </a:lnTo>
                  <a:lnTo>
                    <a:pt x="356" y="520"/>
                  </a:lnTo>
                  <a:lnTo>
                    <a:pt x="285" y="569"/>
                  </a:lnTo>
                  <a:lnTo>
                    <a:pt x="219" y="620"/>
                  </a:lnTo>
                  <a:lnTo>
                    <a:pt x="156" y="674"/>
                  </a:lnTo>
                  <a:lnTo>
                    <a:pt x="98" y="731"/>
                  </a:lnTo>
                  <a:lnTo>
                    <a:pt x="46" y="790"/>
                  </a:lnTo>
                  <a:lnTo>
                    <a:pt x="0" y="852"/>
                  </a:lnTo>
                  <a:close/>
                </a:path>
              </a:pathLst>
            </a:custGeom>
            <a:solidFill>
              <a:srgbClr val="AB84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42"/>
            <p:cNvSpPr>
              <a:spLocks/>
            </p:cNvSpPr>
            <p:nvPr/>
          </p:nvSpPr>
          <p:spPr bwMode="auto">
            <a:xfrm>
              <a:off x="4400" y="2784"/>
              <a:ext cx="462" cy="484"/>
            </a:xfrm>
            <a:custGeom>
              <a:avLst/>
              <a:gdLst>
                <a:gd name="T0" fmla="*/ 0 w 4158"/>
                <a:gd name="T1" fmla="*/ 0 h 6771"/>
                <a:gd name="T2" fmla="*/ 0 w 4158"/>
                <a:gd name="T3" fmla="*/ 0 h 6771"/>
                <a:gd name="T4" fmla="*/ 0 w 4158"/>
                <a:gd name="T5" fmla="*/ 0 h 6771"/>
                <a:gd name="T6" fmla="*/ 0 w 4158"/>
                <a:gd name="T7" fmla="*/ 0 h 6771"/>
                <a:gd name="T8" fmla="*/ 0 w 4158"/>
                <a:gd name="T9" fmla="*/ 0 h 6771"/>
                <a:gd name="T10" fmla="*/ 0 w 4158"/>
                <a:gd name="T11" fmla="*/ 0 h 6771"/>
                <a:gd name="T12" fmla="*/ 0 w 4158"/>
                <a:gd name="T13" fmla="*/ 0 h 6771"/>
                <a:gd name="T14" fmla="*/ 0 w 4158"/>
                <a:gd name="T15" fmla="*/ 0 h 6771"/>
                <a:gd name="T16" fmla="*/ 0 w 4158"/>
                <a:gd name="T17" fmla="*/ 0 h 6771"/>
                <a:gd name="T18" fmla="*/ 0 w 4158"/>
                <a:gd name="T19" fmla="*/ 0 h 6771"/>
                <a:gd name="T20" fmla="*/ 0 w 4158"/>
                <a:gd name="T21" fmla="*/ 0 h 6771"/>
                <a:gd name="T22" fmla="*/ 0 w 4158"/>
                <a:gd name="T23" fmla="*/ 0 h 6771"/>
                <a:gd name="T24" fmla="*/ 0 w 4158"/>
                <a:gd name="T25" fmla="*/ 0 h 6771"/>
                <a:gd name="T26" fmla="*/ 0 w 4158"/>
                <a:gd name="T27" fmla="*/ 0 h 6771"/>
                <a:gd name="T28" fmla="*/ 0 w 4158"/>
                <a:gd name="T29" fmla="*/ 0 h 6771"/>
                <a:gd name="T30" fmla="*/ 0 w 4158"/>
                <a:gd name="T31" fmla="*/ 0 h 6771"/>
                <a:gd name="T32" fmla="*/ 0 w 4158"/>
                <a:gd name="T33" fmla="*/ 0 h 6771"/>
                <a:gd name="T34" fmla="*/ 0 w 4158"/>
                <a:gd name="T35" fmla="*/ 0 h 6771"/>
                <a:gd name="T36" fmla="*/ 0 w 4158"/>
                <a:gd name="T37" fmla="*/ 0 h 6771"/>
                <a:gd name="T38" fmla="*/ 0 w 4158"/>
                <a:gd name="T39" fmla="*/ 0 h 6771"/>
                <a:gd name="T40" fmla="*/ 0 w 4158"/>
                <a:gd name="T41" fmla="*/ 0 h 6771"/>
                <a:gd name="T42" fmla="*/ 0 w 4158"/>
                <a:gd name="T43" fmla="*/ 0 h 6771"/>
                <a:gd name="T44" fmla="*/ 0 w 4158"/>
                <a:gd name="T45" fmla="*/ 0 h 6771"/>
                <a:gd name="T46" fmla="*/ 0 w 4158"/>
                <a:gd name="T47" fmla="*/ 0 h 6771"/>
                <a:gd name="T48" fmla="*/ 0 w 4158"/>
                <a:gd name="T49" fmla="*/ 0 h 6771"/>
                <a:gd name="T50" fmla="*/ 0 w 4158"/>
                <a:gd name="T51" fmla="*/ 0 h 6771"/>
                <a:gd name="T52" fmla="*/ 0 w 4158"/>
                <a:gd name="T53" fmla="*/ 0 h 6771"/>
                <a:gd name="T54" fmla="*/ 0 w 4158"/>
                <a:gd name="T55" fmla="*/ 0 h 6771"/>
                <a:gd name="T56" fmla="*/ 0 w 4158"/>
                <a:gd name="T57" fmla="*/ 0 h 6771"/>
                <a:gd name="T58" fmla="*/ 0 w 4158"/>
                <a:gd name="T59" fmla="*/ 0 h 6771"/>
                <a:gd name="T60" fmla="*/ 0 w 4158"/>
                <a:gd name="T61" fmla="*/ 0 h 6771"/>
                <a:gd name="T62" fmla="*/ 0 w 4158"/>
                <a:gd name="T63" fmla="*/ 0 h 6771"/>
                <a:gd name="T64" fmla="*/ 0 w 4158"/>
                <a:gd name="T65" fmla="*/ 0 h 6771"/>
                <a:gd name="T66" fmla="*/ 0 w 4158"/>
                <a:gd name="T67" fmla="*/ 0 h 6771"/>
                <a:gd name="T68" fmla="*/ 0 w 4158"/>
                <a:gd name="T69" fmla="*/ 0 h 6771"/>
                <a:gd name="T70" fmla="*/ 0 w 4158"/>
                <a:gd name="T71" fmla="*/ 0 h 6771"/>
                <a:gd name="T72" fmla="*/ 0 w 4158"/>
                <a:gd name="T73" fmla="*/ 0 h 6771"/>
                <a:gd name="T74" fmla="*/ 0 w 4158"/>
                <a:gd name="T75" fmla="*/ 0 h 6771"/>
                <a:gd name="T76" fmla="*/ 0 w 4158"/>
                <a:gd name="T77" fmla="*/ 0 h 6771"/>
                <a:gd name="T78" fmla="*/ 0 w 4158"/>
                <a:gd name="T79" fmla="*/ 0 h 6771"/>
                <a:gd name="T80" fmla="*/ 0 w 4158"/>
                <a:gd name="T81" fmla="*/ 0 h 6771"/>
                <a:gd name="T82" fmla="*/ 0 w 4158"/>
                <a:gd name="T83" fmla="*/ 0 h 6771"/>
                <a:gd name="T84" fmla="*/ 0 w 4158"/>
                <a:gd name="T85" fmla="*/ 0 h 6771"/>
                <a:gd name="T86" fmla="*/ 0 w 4158"/>
                <a:gd name="T87" fmla="*/ 0 h 6771"/>
                <a:gd name="T88" fmla="*/ 0 w 4158"/>
                <a:gd name="T89" fmla="*/ 0 h 6771"/>
                <a:gd name="T90" fmla="*/ 0 w 4158"/>
                <a:gd name="T91" fmla="*/ 0 h 6771"/>
                <a:gd name="T92" fmla="*/ 0 w 4158"/>
                <a:gd name="T93" fmla="*/ 0 h 6771"/>
                <a:gd name="T94" fmla="*/ 0 w 4158"/>
                <a:gd name="T95" fmla="*/ 0 h 6771"/>
                <a:gd name="T96" fmla="*/ 0 w 4158"/>
                <a:gd name="T97" fmla="*/ 0 h 6771"/>
                <a:gd name="T98" fmla="*/ 0 w 4158"/>
                <a:gd name="T99" fmla="*/ 0 h 6771"/>
                <a:gd name="T100" fmla="*/ 0 w 4158"/>
                <a:gd name="T101" fmla="*/ 0 h 6771"/>
                <a:gd name="T102" fmla="*/ 0 w 4158"/>
                <a:gd name="T103" fmla="*/ 0 h 6771"/>
                <a:gd name="T104" fmla="*/ 0 w 4158"/>
                <a:gd name="T105" fmla="*/ 0 h 6771"/>
                <a:gd name="T106" fmla="*/ 0 w 4158"/>
                <a:gd name="T107" fmla="*/ 0 h 6771"/>
                <a:gd name="T108" fmla="*/ 0 w 4158"/>
                <a:gd name="T109" fmla="*/ 0 h 6771"/>
                <a:gd name="T110" fmla="*/ 0 w 4158"/>
                <a:gd name="T111" fmla="*/ 0 h 6771"/>
                <a:gd name="T112" fmla="*/ 0 w 4158"/>
                <a:gd name="T113" fmla="*/ 0 h 6771"/>
                <a:gd name="T114" fmla="*/ 0 w 4158"/>
                <a:gd name="T115" fmla="*/ 0 h 6771"/>
                <a:gd name="T116" fmla="*/ 0 w 4158"/>
                <a:gd name="T117" fmla="*/ 0 h 67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58"/>
                <a:gd name="T178" fmla="*/ 0 h 6771"/>
                <a:gd name="T179" fmla="*/ 4158 w 4158"/>
                <a:gd name="T180" fmla="*/ 6771 h 67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58" h="6771">
                  <a:moveTo>
                    <a:pt x="4158" y="832"/>
                  </a:moveTo>
                  <a:lnTo>
                    <a:pt x="4153" y="825"/>
                  </a:lnTo>
                  <a:lnTo>
                    <a:pt x="4138" y="801"/>
                  </a:lnTo>
                  <a:lnTo>
                    <a:pt x="4125" y="784"/>
                  </a:lnTo>
                  <a:lnTo>
                    <a:pt x="4110" y="764"/>
                  </a:lnTo>
                  <a:lnTo>
                    <a:pt x="4091" y="741"/>
                  </a:lnTo>
                  <a:lnTo>
                    <a:pt x="4069" y="717"/>
                  </a:lnTo>
                  <a:lnTo>
                    <a:pt x="4043" y="689"/>
                  </a:lnTo>
                  <a:lnTo>
                    <a:pt x="4013" y="659"/>
                  </a:lnTo>
                  <a:lnTo>
                    <a:pt x="3979" y="628"/>
                  </a:lnTo>
                  <a:lnTo>
                    <a:pt x="3940" y="594"/>
                  </a:lnTo>
                  <a:lnTo>
                    <a:pt x="3897" y="560"/>
                  </a:lnTo>
                  <a:lnTo>
                    <a:pt x="3850" y="525"/>
                  </a:lnTo>
                  <a:lnTo>
                    <a:pt x="3797" y="488"/>
                  </a:lnTo>
                  <a:lnTo>
                    <a:pt x="3739" y="452"/>
                  </a:lnTo>
                  <a:lnTo>
                    <a:pt x="3676" y="415"/>
                  </a:lnTo>
                  <a:lnTo>
                    <a:pt x="3608" y="378"/>
                  </a:lnTo>
                  <a:lnTo>
                    <a:pt x="3534" y="341"/>
                  </a:lnTo>
                  <a:lnTo>
                    <a:pt x="3454" y="305"/>
                  </a:lnTo>
                  <a:lnTo>
                    <a:pt x="3368" y="269"/>
                  </a:lnTo>
                  <a:lnTo>
                    <a:pt x="3276" y="235"/>
                  </a:lnTo>
                  <a:lnTo>
                    <a:pt x="3178" y="202"/>
                  </a:lnTo>
                  <a:lnTo>
                    <a:pt x="3073" y="169"/>
                  </a:lnTo>
                  <a:lnTo>
                    <a:pt x="2961" y="139"/>
                  </a:lnTo>
                  <a:lnTo>
                    <a:pt x="2843" y="112"/>
                  </a:lnTo>
                  <a:lnTo>
                    <a:pt x="2717" y="86"/>
                  </a:lnTo>
                  <a:lnTo>
                    <a:pt x="2584" y="62"/>
                  </a:lnTo>
                  <a:lnTo>
                    <a:pt x="2443" y="42"/>
                  </a:lnTo>
                  <a:lnTo>
                    <a:pt x="2295" y="25"/>
                  </a:lnTo>
                  <a:lnTo>
                    <a:pt x="2139" y="11"/>
                  </a:lnTo>
                  <a:lnTo>
                    <a:pt x="1975" y="0"/>
                  </a:lnTo>
                  <a:lnTo>
                    <a:pt x="1959" y="1"/>
                  </a:lnTo>
                  <a:lnTo>
                    <a:pt x="1911" y="7"/>
                  </a:lnTo>
                  <a:lnTo>
                    <a:pt x="1837" y="18"/>
                  </a:lnTo>
                  <a:lnTo>
                    <a:pt x="1740" y="34"/>
                  </a:lnTo>
                  <a:lnTo>
                    <a:pt x="1682" y="44"/>
                  </a:lnTo>
                  <a:lnTo>
                    <a:pt x="1621" y="55"/>
                  </a:lnTo>
                  <a:lnTo>
                    <a:pt x="1555" y="68"/>
                  </a:lnTo>
                  <a:lnTo>
                    <a:pt x="1486" y="83"/>
                  </a:lnTo>
                  <a:lnTo>
                    <a:pt x="1414" y="99"/>
                  </a:lnTo>
                  <a:lnTo>
                    <a:pt x="1339" y="116"/>
                  </a:lnTo>
                  <a:lnTo>
                    <a:pt x="1260" y="135"/>
                  </a:lnTo>
                  <a:lnTo>
                    <a:pt x="1181" y="157"/>
                  </a:lnTo>
                  <a:lnTo>
                    <a:pt x="1100" y="179"/>
                  </a:lnTo>
                  <a:lnTo>
                    <a:pt x="1018" y="204"/>
                  </a:lnTo>
                  <a:lnTo>
                    <a:pt x="935" y="231"/>
                  </a:lnTo>
                  <a:lnTo>
                    <a:pt x="851" y="260"/>
                  </a:lnTo>
                  <a:lnTo>
                    <a:pt x="769" y="290"/>
                  </a:lnTo>
                  <a:lnTo>
                    <a:pt x="687" y="323"/>
                  </a:lnTo>
                  <a:lnTo>
                    <a:pt x="605" y="358"/>
                  </a:lnTo>
                  <a:lnTo>
                    <a:pt x="526" y="395"/>
                  </a:lnTo>
                  <a:lnTo>
                    <a:pt x="449" y="434"/>
                  </a:lnTo>
                  <a:lnTo>
                    <a:pt x="374" y="476"/>
                  </a:lnTo>
                  <a:lnTo>
                    <a:pt x="301" y="520"/>
                  </a:lnTo>
                  <a:lnTo>
                    <a:pt x="233" y="567"/>
                  </a:lnTo>
                  <a:lnTo>
                    <a:pt x="168" y="616"/>
                  </a:lnTo>
                  <a:lnTo>
                    <a:pt x="107" y="667"/>
                  </a:lnTo>
                  <a:lnTo>
                    <a:pt x="51" y="722"/>
                  </a:lnTo>
                  <a:lnTo>
                    <a:pt x="0" y="779"/>
                  </a:lnTo>
                  <a:lnTo>
                    <a:pt x="58" y="732"/>
                  </a:lnTo>
                  <a:lnTo>
                    <a:pt x="119" y="687"/>
                  </a:lnTo>
                  <a:lnTo>
                    <a:pt x="183" y="644"/>
                  </a:lnTo>
                  <a:lnTo>
                    <a:pt x="250" y="603"/>
                  </a:lnTo>
                  <a:lnTo>
                    <a:pt x="319" y="564"/>
                  </a:lnTo>
                  <a:lnTo>
                    <a:pt x="391" y="527"/>
                  </a:lnTo>
                  <a:lnTo>
                    <a:pt x="465" y="492"/>
                  </a:lnTo>
                  <a:lnTo>
                    <a:pt x="540" y="459"/>
                  </a:lnTo>
                  <a:lnTo>
                    <a:pt x="615" y="428"/>
                  </a:lnTo>
                  <a:lnTo>
                    <a:pt x="692" y="399"/>
                  </a:lnTo>
                  <a:lnTo>
                    <a:pt x="769" y="371"/>
                  </a:lnTo>
                  <a:lnTo>
                    <a:pt x="846" y="345"/>
                  </a:lnTo>
                  <a:lnTo>
                    <a:pt x="922" y="322"/>
                  </a:lnTo>
                  <a:lnTo>
                    <a:pt x="999" y="299"/>
                  </a:lnTo>
                  <a:lnTo>
                    <a:pt x="1074" y="279"/>
                  </a:lnTo>
                  <a:lnTo>
                    <a:pt x="1147" y="260"/>
                  </a:lnTo>
                  <a:lnTo>
                    <a:pt x="1219" y="241"/>
                  </a:lnTo>
                  <a:lnTo>
                    <a:pt x="1289" y="225"/>
                  </a:lnTo>
                  <a:lnTo>
                    <a:pt x="1356" y="210"/>
                  </a:lnTo>
                  <a:lnTo>
                    <a:pt x="1420" y="197"/>
                  </a:lnTo>
                  <a:lnTo>
                    <a:pt x="1540" y="174"/>
                  </a:lnTo>
                  <a:lnTo>
                    <a:pt x="1644" y="157"/>
                  </a:lnTo>
                  <a:lnTo>
                    <a:pt x="1730" y="143"/>
                  </a:lnTo>
                  <a:lnTo>
                    <a:pt x="1795" y="134"/>
                  </a:lnTo>
                  <a:lnTo>
                    <a:pt x="1835" y="129"/>
                  </a:lnTo>
                  <a:lnTo>
                    <a:pt x="1850" y="127"/>
                  </a:lnTo>
                  <a:lnTo>
                    <a:pt x="2013" y="137"/>
                  </a:lnTo>
                  <a:lnTo>
                    <a:pt x="2170" y="151"/>
                  </a:lnTo>
                  <a:lnTo>
                    <a:pt x="2317" y="169"/>
                  </a:lnTo>
                  <a:lnTo>
                    <a:pt x="2458" y="190"/>
                  </a:lnTo>
                  <a:lnTo>
                    <a:pt x="2591" y="213"/>
                  </a:lnTo>
                  <a:lnTo>
                    <a:pt x="2717" y="239"/>
                  </a:lnTo>
                  <a:lnTo>
                    <a:pt x="2835" y="267"/>
                  </a:lnTo>
                  <a:lnTo>
                    <a:pt x="2947" y="297"/>
                  </a:lnTo>
                  <a:lnTo>
                    <a:pt x="3052" y="328"/>
                  </a:lnTo>
                  <a:lnTo>
                    <a:pt x="3150" y="363"/>
                  </a:lnTo>
                  <a:lnTo>
                    <a:pt x="3242" y="397"/>
                  </a:lnTo>
                  <a:lnTo>
                    <a:pt x="3328" y="432"/>
                  </a:lnTo>
                  <a:lnTo>
                    <a:pt x="3408" y="469"/>
                  </a:lnTo>
                  <a:lnTo>
                    <a:pt x="3482" y="505"/>
                  </a:lnTo>
                  <a:lnTo>
                    <a:pt x="3551" y="542"/>
                  </a:lnTo>
                  <a:lnTo>
                    <a:pt x="3613" y="579"/>
                  </a:lnTo>
                  <a:lnTo>
                    <a:pt x="3671" y="616"/>
                  </a:lnTo>
                  <a:lnTo>
                    <a:pt x="3723" y="652"/>
                  </a:lnTo>
                  <a:lnTo>
                    <a:pt x="3771" y="688"/>
                  </a:lnTo>
                  <a:lnTo>
                    <a:pt x="3815" y="722"/>
                  </a:lnTo>
                  <a:lnTo>
                    <a:pt x="3853" y="754"/>
                  </a:lnTo>
                  <a:lnTo>
                    <a:pt x="3887" y="786"/>
                  </a:lnTo>
                  <a:lnTo>
                    <a:pt x="3917" y="815"/>
                  </a:lnTo>
                  <a:lnTo>
                    <a:pt x="3943" y="843"/>
                  </a:lnTo>
                  <a:lnTo>
                    <a:pt x="3965" y="869"/>
                  </a:lnTo>
                  <a:lnTo>
                    <a:pt x="3984" y="891"/>
                  </a:lnTo>
                  <a:lnTo>
                    <a:pt x="3999" y="912"/>
                  </a:lnTo>
                  <a:lnTo>
                    <a:pt x="4012" y="928"/>
                  </a:lnTo>
                  <a:lnTo>
                    <a:pt x="4027" y="952"/>
                  </a:lnTo>
                  <a:lnTo>
                    <a:pt x="4032" y="960"/>
                  </a:lnTo>
                  <a:lnTo>
                    <a:pt x="3948" y="1278"/>
                  </a:lnTo>
                  <a:lnTo>
                    <a:pt x="3870" y="1586"/>
                  </a:lnTo>
                  <a:lnTo>
                    <a:pt x="3797" y="1886"/>
                  </a:lnTo>
                  <a:lnTo>
                    <a:pt x="3729" y="2178"/>
                  </a:lnTo>
                  <a:lnTo>
                    <a:pt x="3666" y="2461"/>
                  </a:lnTo>
                  <a:lnTo>
                    <a:pt x="3609" y="2735"/>
                  </a:lnTo>
                  <a:lnTo>
                    <a:pt x="3555" y="3003"/>
                  </a:lnTo>
                  <a:lnTo>
                    <a:pt x="3506" y="3260"/>
                  </a:lnTo>
                  <a:lnTo>
                    <a:pt x="3462" y="3509"/>
                  </a:lnTo>
                  <a:lnTo>
                    <a:pt x="3421" y="3749"/>
                  </a:lnTo>
                  <a:lnTo>
                    <a:pt x="3384" y="3981"/>
                  </a:lnTo>
                  <a:lnTo>
                    <a:pt x="3351" y="4204"/>
                  </a:lnTo>
                  <a:lnTo>
                    <a:pt x="3322" y="4418"/>
                  </a:lnTo>
                  <a:lnTo>
                    <a:pt x="3295" y="4624"/>
                  </a:lnTo>
                  <a:lnTo>
                    <a:pt x="3272" y="4820"/>
                  </a:lnTo>
                  <a:lnTo>
                    <a:pt x="3252" y="5007"/>
                  </a:lnTo>
                  <a:lnTo>
                    <a:pt x="3235" y="5186"/>
                  </a:lnTo>
                  <a:lnTo>
                    <a:pt x="3220" y="5355"/>
                  </a:lnTo>
                  <a:lnTo>
                    <a:pt x="3207" y="5516"/>
                  </a:lnTo>
                  <a:lnTo>
                    <a:pt x="3198" y="5668"/>
                  </a:lnTo>
                  <a:lnTo>
                    <a:pt x="3189" y="5811"/>
                  </a:lnTo>
                  <a:lnTo>
                    <a:pt x="3183" y="5944"/>
                  </a:lnTo>
                  <a:lnTo>
                    <a:pt x="3179" y="6069"/>
                  </a:lnTo>
                  <a:lnTo>
                    <a:pt x="3176" y="6183"/>
                  </a:lnTo>
                  <a:lnTo>
                    <a:pt x="3173" y="6290"/>
                  </a:lnTo>
                  <a:lnTo>
                    <a:pt x="3173" y="6387"/>
                  </a:lnTo>
                  <a:lnTo>
                    <a:pt x="3173" y="6474"/>
                  </a:lnTo>
                  <a:lnTo>
                    <a:pt x="3175" y="6552"/>
                  </a:lnTo>
                  <a:lnTo>
                    <a:pt x="3178" y="6681"/>
                  </a:lnTo>
                  <a:lnTo>
                    <a:pt x="3182" y="6771"/>
                  </a:lnTo>
                  <a:lnTo>
                    <a:pt x="3214" y="6757"/>
                  </a:lnTo>
                  <a:lnTo>
                    <a:pt x="3247" y="6743"/>
                  </a:lnTo>
                  <a:lnTo>
                    <a:pt x="3279" y="6728"/>
                  </a:lnTo>
                  <a:lnTo>
                    <a:pt x="3312" y="6713"/>
                  </a:lnTo>
                  <a:lnTo>
                    <a:pt x="3310" y="6689"/>
                  </a:lnTo>
                  <a:lnTo>
                    <a:pt x="3306" y="6617"/>
                  </a:lnTo>
                  <a:lnTo>
                    <a:pt x="3304" y="6564"/>
                  </a:lnTo>
                  <a:lnTo>
                    <a:pt x="3302" y="6499"/>
                  </a:lnTo>
                  <a:lnTo>
                    <a:pt x="3300" y="6421"/>
                  </a:lnTo>
                  <a:lnTo>
                    <a:pt x="3299" y="6332"/>
                  </a:lnTo>
                  <a:lnTo>
                    <a:pt x="3299" y="6232"/>
                  </a:lnTo>
                  <a:lnTo>
                    <a:pt x="3300" y="6120"/>
                  </a:lnTo>
                  <a:lnTo>
                    <a:pt x="3303" y="5997"/>
                  </a:lnTo>
                  <a:lnTo>
                    <a:pt x="3307" y="5861"/>
                  </a:lnTo>
                  <a:lnTo>
                    <a:pt x="3313" y="5716"/>
                  </a:lnTo>
                  <a:lnTo>
                    <a:pt x="3323" y="5558"/>
                  </a:lnTo>
                  <a:lnTo>
                    <a:pt x="3333" y="5388"/>
                  </a:lnTo>
                  <a:lnTo>
                    <a:pt x="3347" y="5208"/>
                  </a:lnTo>
                  <a:lnTo>
                    <a:pt x="3364" y="5016"/>
                  </a:lnTo>
                  <a:lnTo>
                    <a:pt x="3385" y="4813"/>
                  </a:lnTo>
                  <a:lnTo>
                    <a:pt x="3409" y="4600"/>
                  </a:lnTo>
                  <a:lnTo>
                    <a:pt x="3436" y="4375"/>
                  </a:lnTo>
                  <a:lnTo>
                    <a:pt x="3468" y="4140"/>
                  </a:lnTo>
                  <a:lnTo>
                    <a:pt x="3504" y="3893"/>
                  </a:lnTo>
                  <a:lnTo>
                    <a:pt x="3544" y="3634"/>
                  </a:lnTo>
                  <a:lnTo>
                    <a:pt x="3590" y="3366"/>
                  </a:lnTo>
                  <a:lnTo>
                    <a:pt x="3641" y="3086"/>
                  </a:lnTo>
                  <a:lnTo>
                    <a:pt x="3697" y="2797"/>
                  </a:lnTo>
                  <a:lnTo>
                    <a:pt x="3757" y="2496"/>
                  </a:lnTo>
                  <a:lnTo>
                    <a:pt x="3825" y="2184"/>
                  </a:lnTo>
                  <a:lnTo>
                    <a:pt x="3898" y="1862"/>
                  </a:lnTo>
                  <a:lnTo>
                    <a:pt x="3978" y="1530"/>
                  </a:lnTo>
                  <a:lnTo>
                    <a:pt x="4065" y="1186"/>
                  </a:lnTo>
                  <a:lnTo>
                    <a:pt x="4158" y="832"/>
                  </a:lnTo>
                  <a:close/>
                </a:path>
              </a:pathLst>
            </a:custGeom>
            <a:solidFill>
              <a:srgbClr val="BDA2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43"/>
            <p:cNvSpPr>
              <a:spLocks/>
            </p:cNvSpPr>
            <p:nvPr/>
          </p:nvSpPr>
          <p:spPr bwMode="auto">
            <a:xfrm>
              <a:off x="4468" y="2736"/>
              <a:ext cx="69" cy="35"/>
            </a:xfrm>
            <a:custGeom>
              <a:avLst/>
              <a:gdLst>
                <a:gd name="T0" fmla="*/ 0 w 619"/>
                <a:gd name="T1" fmla="*/ 0 h 496"/>
                <a:gd name="T2" fmla="*/ 0 w 619"/>
                <a:gd name="T3" fmla="*/ 0 h 496"/>
                <a:gd name="T4" fmla="*/ 0 w 619"/>
                <a:gd name="T5" fmla="*/ 0 h 496"/>
                <a:gd name="T6" fmla="*/ 0 w 619"/>
                <a:gd name="T7" fmla="*/ 0 h 496"/>
                <a:gd name="T8" fmla="*/ 0 w 619"/>
                <a:gd name="T9" fmla="*/ 0 h 496"/>
                <a:gd name="T10" fmla="*/ 0 w 619"/>
                <a:gd name="T11" fmla="*/ 0 h 496"/>
                <a:gd name="T12" fmla="*/ 0 w 619"/>
                <a:gd name="T13" fmla="*/ 0 h 496"/>
                <a:gd name="T14" fmla="*/ 0 w 619"/>
                <a:gd name="T15" fmla="*/ 0 h 496"/>
                <a:gd name="T16" fmla="*/ 0 w 619"/>
                <a:gd name="T17" fmla="*/ 0 h 496"/>
                <a:gd name="T18" fmla="*/ 0 w 619"/>
                <a:gd name="T19" fmla="*/ 0 h 496"/>
                <a:gd name="T20" fmla="*/ 0 w 619"/>
                <a:gd name="T21" fmla="*/ 0 h 496"/>
                <a:gd name="T22" fmla="*/ 0 w 619"/>
                <a:gd name="T23" fmla="*/ 0 h 496"/>
                <a:gd name="T24" fmla="*/ 0 w 619"/>
                <a:gd name="T25" fmla="*/ 0 h 496"/>
                <a:gd name="T26" fmla="*/ 0 w 619"/>
                <a:gd name="T27" fmla="*/ 0 h 496"/>
                <a:gd name="T28" fmla="*/ 0 w 619"/>
                <a:gd name="T29" fmla="*/ 0 h 496"/>
                <a:gd name="T30" fmla="*/ 0 w 619"/>
                <a:gd name="T31" fmla="*/ 0 h 496"/>
                <a:gd name="T32" fmla="*/ 0 w 619"/>
                <a:gd name="T33" fmla="*/ 0 h 496"/>
                <a:gd name="T34" fmla="*/ 0 w 619"/>
                <a:gd name="T35" fmla="*/ 0 h 496"/>
                <a:gd name="T36" fmla="*/ 0 w 619"/>
                <a:gd name="T37" fmla="*/ 0 h 496"/>
                <a:gd name="T38" fmla="*/ 0 w 619"/>
                <a:gd name="T39" fmla="*/ 0 h 496"/>
                <a:gd name="T40" fmla="*/ 0 w 619"/>
                <a:gd name="T41" fmla="*/ 0 h 496"/>
                <a:gd name="T42" fmla="*/ 0 w 619"/>
                <a:gd name="T43" fmla="*/ 0 h 496"/>
                <a:gd name="T44" fmla="*/ 0 w 619"/>
                <a:gd name="T45" fmla="*/ 0 h 496"/>
                <a:gd name="T46" fmla="*/ 0 w 619"/>
                <a:gd name="T47" fmla="*/ 0 h 496"/>
                <a:gd name="T48" fmla="*/ 0 w 619"/>
                <a:gd name="T49" fmla="*/ 0 h 496"/>
                <a:gd name="T50" fmla="*/ 0 w 619"/>
                <a:gd name="T51" fmla="*/ 0 h 496"/>
                <a:gd name="T52" fmla="*/ 0 w 619"/>
                <a:gd name="T53" fmla="*/ 0 h 496"/>
                <a:gd name="T54" fmla="*/ 0 w 619"/>
                <a:gd name="T55" fmla="*/ 0 h 496"/>
                <a:gd name="T56" fmla="*/ 0 w 619"/>
                <a:gd name="T57" fmla="*/ 0 h 496"/>
                <a:gd name="T58" fmla="*/ 0 w 619"/>
                <a:gd name="T59" fmla="*/ 0 h 496"/>
                <a:gd name="T60" fmla="*/ 0 w 619"/>
                <a:gd name="T61" fmla="*/ 0 h 496"/>
                <a:gd name="T62" fmla="*/ 0 w 619"/>
                <a:gd name="T63" fmla="*/ 0 h 496"/>
                <a:gd name="T64" fmla="*/ 0 w 619"/>
                <a:gd name="T65" fmla="*/ 0 h 496"/>
                <a:gd name="T66" fmla="*/ 0 w 619"/>
                <a:gd name="T67" fmla="*/ 0 h 496"/>
                <a:gd name="T68" fmla="*/ 0 w 619"/>
                <a:gd name="T69" fmla="*/ 0 h 496"/>
                <a:gd name="T70" fmla="*/ 0 w 619"/>
                <a:gd name="T71" fmla="*/ 0 h 496"/>
                <a:gd name="T72" fmla="*/ 0 w 619"/>
                <a:gd name="T73" fmla="*/ 0 h 496"/>
                <a:gd name="T74" fmla="*/ 0 w 619"/>
                <a:gd name="T75" fmla="*/ 0 h 496"/>
                <a:gd name="T76" fmla="*/ 0 w 619"/>
                <a:gd name="T77" fmla="*/ 0 h 496"/>
                <a:gd name="T78" fmla="*/ 0 w 619"/>
                <a:gd name="T79" fmla="*/ 0 h 496"/>
                <a:gd name="T80" fmla="*/ 0 w 619"/>
                <a:gd name="T81" fmla="*/ 0 h 496"/>
                <a:gd name="T82" fmla="*/ 0 w 619"/>
                <a:gd name="T83" fmla="*/ 0 h 496"/>
                <a:gd name="T84" fmla="*/ 0 w 619"/>
                <a:gd name="T85" fmla="*/ 0 h 496"/>
                <a:gd name="T86" fmla="*/ 0 w 619"/>
                <a:gd name="T87" fmla="*/ 0 h 496"/>
                <a:gd name="T88" fmla="*/ 0 w 619"/>
                <a:gd name="T89" fmla="*/ 0 h 496"/>
                <a:gd name="T90" fmla="*/ 0 w 619"/>
                <a:gd name="T91" fmla="*/ 0 h 496"/>
                <a:gd name="T92" fmla="*/ 0 w 619"/>
                <a:gd name="T93" fmla="*/ 0 h 496"/>
                <a:gd name="T94" fmla="*/ 0 w 619"/>
                <a:gd name="T95" fmla="*/ 0 h 496"/>
                <a:gd name="T96" fmla="*/ 0 w 619"/>
                <a:gd name="T97" fmla="*/ 0 h 496"/>
                <a:gd name="T98" fmla="*/ 0 w 619"/>
                <a:gd name="T99" fmla="*/ 0 h 496"/>
                <a:gd name="T100" fmla="*/ 0 w 619"/>
                <a:gd name="T101" fmla="*/ 0 h 496"/>
                <a:gd name="T102" fmla="*/ 0 w 619"/>
                <a:gd name="T103" fmla="*/ 0 h 496"/>
                <a:gd name="T104" fmla="*/ 0 w 619"/>
                <a:gd name="T105" fmla="*/ 0 h 496"/>
                <a:gd name="T106" fmla="*/ 0 w 619"/>
                <a:gd name="T107" fmla="*/ 0 h 496"/>
                <a:gd name="T108" fmla="*/ 0 w 619"/>
                <a:gd name="T109" fmla="*/ 0 h 496"/>
                <a:gd name="T110" fmla="*/ 0 w 619"/>
                <a:gd name="T111" fmla="*/ 0 h 496"/>
                <a:gd name="T112" fmla="*/ 0 w 619"/>
                <a:gd name="T113" fmla="*/ 0 h 496"/>
                <a:gd name="T114" fmla="*/ 0 w 619"/>
                <a:gd name="T115" fmla="*/ 0 h 496"/>
                <a:gd name="T116" fmla="*/ 0 w 619"/>
                <a:gd name="T117" fmla="*/ 0 h 496"/>
                <a:gd name="T118" fmla="*/ 0 w 619"/>
                <a:gd name="T119" fmla="*/ 0 h 496"/>
                <a:gd name="T120" fmla="*/ 0 w 619"/>
                <a:gd name="T121" fmla="*/ 0 h 496"/>
                <a:gd name="T122" fmla="*/ 0 w 619"/>
                <a:gd name="T123" fmla="*/ 0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9"/>
                <a:gd name="T187" fmla="*/ 0 h 496"/>
                <a:gd name="T188" fmla="*/ 619 w 619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9" h="496">
                  <a:moveTo>
                    <a:pt x="619" y="0"/>
                  </a:moveTo>
                  <a:lnTo>
                    <a:pt x="602" y="12"/>
                  </a:lnTo>
                  <a:lnTo>
                    <a:pt x="584" y="22"/>
                  </a:lnTo>
                  <a:lnTo>
                    <a:pt x="566" y="29"/>
                  </a:lnTo>
                  <a:lnTo>
                    <a:pt x="547" y="34"/>
                  </a:lnTo>
                  <a:lnTo>
                    <a:pt x="527" y="40"/>
                  </a:lnTo>
                  <a:lnTo>
                    <a:pt x="506" y="42"/>
                  </a:lnTo>
                  <a:lnTo>
                    <a:pt x="485" y="44"/>
                  </a:lnTo>
                  <a:lnTo>
                    <a:pt x="464" y="45"/>
                  </a:lnTo>
                  <a:lnTo>
                    <a:pt x="442" y="45"/>
                  </a:lnTo>
                  <a:lnTo>
                    <a:pt x="420" y="44"/>
                  </a:lnTo>
                  <a:lnTo>
                    <a:pt x="397" y="43"/>
                  </a:lnTo>
                  <a:lnTo>
                    <a:pt x="375" y="41"/>
                  </a:lnTo>
                  <a:lnTo>
                    <a:pt x="331" y="35"/>
                  </a:lnTo>
                  <a:lnTo>
                    <a:pt x="285" y="30"/>
                  </a:lnTo>
                  <a:lnTo>
                    <a:pt x="241" y="27"/>
                  </a:lnTo>
                  <a:lnTo>
                    <a:pt x="200" y="25"/>
                  </a:lnTo>
                  <a:lnTo>
                    <a:pt x="180" y="25"/>
                  </a:lnTo>
                  <a:lnTo>
                    <a:pt x="160" y="26"/>
                  </a:lnTo>
                  <a:lnTo>
                    <a:pt x="141" y="28"/>
                  </a:lnTo>
                  <a:lnTo>
                    <a:pt x="123" y="32"/>
                  </a:lnTo>
                  <a:lnTo>
                    <a:pt x="106" y="37"/>
                  </a:lnTo>
                  <a:lnTo>
                    <a:pt x="90" y="43"/>
                  </a:lnTo>
                  <a:lnTo>
                    <a:pt x="75" y="52"/>
                  </a:lnTo>
                  <a:lnTo>
                    <a:pt x="60" y="62"/>
                  </a:lnTo>
                  <a:lnTo>
                    <a:pt x="48" y="74"/>
                  </a:lnTo>
                  <a:lnTo>
                    <a:pt x="36" y="88"/>
                  </a:lnTo>
                  <a:lnTo>
                    <a:pt x="26" y="105"/>
                  </a:lnTo>
                  <a:lnTo>
                    <a:pt x="17" y="125"/>
                  </a:lnTo>
                  <a:lnTo>
                    <a:pt x="9" y="148"/>
                  </a:lnTo>
                  <a:lnTo>
                    <a:pt x="4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2" y="234"/>
                  </a:lnTo>
                  <a:lnTo>
                    <a:pt x="6" y="253"/>
                  </a:lnTo>
                  <a:lnTo>
                    <a:pt x="13" y="273"/>
                  </a:lnTo>
                  <a:lnTo>
                    <a:pt x="20" y="290"/>
                  </a:lnTo>
                  <a:lnTo>
                    <a:pt x="31" y="308"/>
                  </a:lnTo>
                  <a:lnTo>
                    <a:pt x="42" y="324"/>
                  </a:lnTo>
                  <a:lnTo>
                    <a:pt x="55" y="340"/>
                  </a:lnTo>
                  <a:lnTo>
                    <a:pt x="70" y="355"/>
                  </a:lnTo>
                  <a:lnTo>
                    <a:pt x="86" y="369"/>
                  </a:lnTo>
                  <a:lnTo>
                    <a:pt x="103" y="383"/>
                  </a:lnTo>
                  <a:lnTo>
                    <a:pt x="121" y="396"/>
                  </a:lnTo>
                  <a:lnTo>
                    <a:pt x="140" y="408"/>
                  </a:lnTo>
                  <a:lnTo>
                    <a:pt x="160" y="418"/>
                  </a:lnTo>
                  <a:lnTo>
                    <a:pt x="181" y="429"/>
                  </a:lnTo>
                  <a:lnTo>
                    <a:pt x="202" y="439"/>
                  </a:lnTo>
                  <a:lnTo>
                    <a:pt x="223" y="447"/>
                  </a:lnTo>
                  <a:lnTo>
                    <a:pt x="246" y="456"/>
                  </a:lnTo>
                  <a:lnTo>
                    <a:pt x="268" y="463"/>
                  </a:lnTo>
                  <a:lnTo>
                    <a:pt x="291" y="470"/>
                  </a:lnTo>
                  <a:lnTo>
                    <a:pt x="314" y="475"/>
                  </a:lnTo>
                  <a:lnTo>
                    <a:pt x="336" y="481"/>
                  </a:lnTo>
                  <a:lnTo>
                    <a:pt x="358" y="485"/>
                  </a:lnTo>
                  <a:lnTo>
                    <a:pt x="379" y="489"/>
                  </a:lnTo>
                  <a:lnTo>
                    <a:pt x="400" y="491"/>
                  </a:lnTo>
                  <a:lnTo>
                    <a:pt x="422" y="494"/>
                  </a:lnTo>
                  <a:lnTo>
                    <a:pt x="442" y="495"/>
                  </a:lnTo>
                  <a:lnTo>
                    <a:pt x="461" y="496"/>
                  </a:lnTo>
                  <a:lnTo>
                    <a:pt x="479" y="49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DF9F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44"/>
            <p:cNvSpPr>
              <a:spLocks/>
            </p:cNvSpPr>
            <p:nvPr/>
          </p:nvSpPr>
          <p:spPr bwMode="auto">
            <a:xfrm>
              <a:off x="4502" y="2723"/>
              <a:ext cx="207" cy="107"/>
            </a:xfrm>
            <a:custGeom>
              <a:avLst/>
              <a:gdLst>
                <a:gd name="T0" fmla="*/ 0 w 1869"/>
                <a:gd name="T1" fmla="*/ 0 h 1500"/>
                <a:gd name="T2" fmla="*/ 0 w 1869"/>
                <a:gd name="T3" fmla="*/ 0 h 1500"/>
                <a:gd name="T4" fmla="*/ 0 w 1869"/>
                <a:gd name="T5" fmla="*/ 0 h 1500"/>
                <a:gd name="T6" fmla="*/ 0 w 1869"/>
                <a:gd name="T7" fmla="*/ 0 h 1500"/>
                <a:gd name="T8" fmla="*/ 0 w 1869"/>
                <a:gd name="T9" fmla="*/ 0 h 1500"/>
                <a:gd name="T10" fmla="*/ 0 w 1869"/>
                <a:gd name="T11" fmla="*/ 0 h 1500"/>
                <a:gd name="T12" fmla="*/ 0 w 1869"/>
                <a:gd name="T13" fmla="*/ 0 h 1500"/>
                <a:gd name="T14" fmla="*/ 0 w 1869"/>
                <a:gd name="T15" fmla="*/ 0 h 1500"/>
                <a:gd name="T16" fmla="*/ 0 w 1869"/>
                <a:gd name="T17" fmla="*/ 0 h 1500"/>
                <a:gd name="T18" fmla="*/ 0 w 1869"/>
                <a:gd name="T19" fmla="*/ 0 h 1500"/>
                <a:gd name="T20" fmla="*/ 0 w 1869"/>
                <a:gd name="T21" fmla="*/ 0 h 1500"/>
                <a:gd name="T22" fmla="*/ 0 w 1869"/>
                <a:gd name="T23" fmla="*/ 0 h 1500"/>
                <a:gd name="T24" fmla="*/ 0 w 1869"/>
                <a:gd name="T25" fmla="*/ 0 h 1500"/>
                <a:gd name="T26" fmla="*/ 0 w 1869"/>
                <a:gd name="T27" fmla="*/ 0 h 1500"/>
                <a:gd name="T28" fmla="*/ 0 w 1869"/>
                <a:gd name="T29" fmla="*/ 0 h 1500"/>
                <a:gd name="T30" fmla="*/ 0 w 1869"/>
                <a:gd name="T31" fmla="*/ 0 h 1500"/>
                <a:gd name="T32" fmla="*/ 0 w 1869"/>
                <a:gd name="T33" fmla="*/ 0 h 1500"/>
                <a:gd name="T34" fmla="*/ 0 w 1869"/>
                <a:gd name="T35" fmla="*/ 0 h 1500"/>
                <a:gd name="T36" fmla="*/ 0 w 1869"/>
                <a:gd name="T37" fmla="*/ 0 h 1500"/>
                <a:gd name="T38" fmla="*/ 0 w 1869"/>
                <a:gd name="T39" fmla="*/ 0 h 1500"/>
                <a:gd name="T40" fmla="*/ 0 w 1869"/>
                <a:gd name="T41" fmla="*/ 0 h 1500"/>
                <a:gd name="T42" fmla="*/ 0 w 1869"/>
                <a:gd name="T43" fmla="*/ 0 h 1500"/>
                <a:gd name="T44" fmla="*/ 0 w 1869"/>
                <a:gd name="T45" fmla="*/ 0 h 1500"/>
                <a:gd name="T46" fmla="*/ 0 w 1869"/>
                <a:gd name="T47" fmla="*/ 0 h 1500"/>
                <a:gd name="T48" fmla="*/ 0 w 1869"/>
                <a:gd name="T49" fmla="*/ 0 h 1500"/>
                <a:gd name="T50" fmla="*/ 0 w 1869"/>
                <a:gd name="T51" fmla="*/ 0 h 1500"/>
                <a:gd name="T52" fmla="*/ 0 w 1869"/>
                <a:gd name="T53" fmla="*/ 0 h 1500"/>
                <a:gd name="T54" fmla="*/ 0 w 1869"/>
                <a:gd name="T55" fmla="*/ 0 h 1500"/>
                <a:gd name="T56" fmla="*/ 0 w 1869"/>
                <a:gd name="T57" fmla="*/ 0 h 1500"/>
                <a:gd name="T58" fmla="*/ 0 w 1869"/>
                <a:gd name="T59" fmla="*/ 0 h 1500"/>
                <a:gd name="T60" fmla="*/ 0 w 1869"/>
                <a:gd name="T61" fmla="*/ 0 h 1500"/>
                <a:gd name="T62" fmla="*/ 0 w 1869"/>
                <a:gd name="T63" fmla="*/ 0 h 1500"/>
                <a:gd name="T64" fmla="*/ 0 w 1869"/>
                <a:gd name="T65" fmla="*/ 0 h 1500"/>
                <a:gd name="T66" fmla="*/ 0 w 1869"/>
                <a:gd name="T67" fmla="*/ 0 h 1500"/>
                <a:gd name="T68" fmla="*/ 0 w 1869"/>
                <a:gd name="T69" fmla="*/ 0 h 1500"/>
                <a:gd name="T70" fmla="*/ 0 w 1869"/>
                <a:gd name="T71" fmla="*/ 0 h 1500"/>
                <a:gd name="T72" fmla="*/ 0 w 1869"/>
                <a:gd name="T73" fmla="*/ 0 h 1500"/>
                <a:gd name="T74" fmla="*/ 0 w 1869"/>
                <a:gd name="T75" fmla="*/ 0 h 1500"/>
                <a:gd name="T76" fmla="*/ 0 w 1869"/>
                <a:gd name="T77" fmla="*/ 0 h 1500"/>
                <a:gd name="T78" fmla="*/ 0 w 1869"/>
                <a:gd name="T79" fmla="*/ 0 h 1500"/>
                <a:gd name="T80" fmla="*/ 0 w 1869"/>
                <a:gd name="T81" fmla="*/ 0 h 1500"/>
                <a:gd name="T82" fmla="*/ 0 w 1869"/>
                <a:gd name="T83" fmla="*/ 0 h 1500"/>
                <a:gd name="T84" fmla="*/ 0 w 1869"/>
                <a:gd name="T85" fmla="*/ 0 h 1500"/>
                <a:gd name="T86" fmla="*/ 0 w 1869"/>
                <a:gd name="T87" fmla="*/ 0 h 1500"/>
                <a:gd name="T88" fmla="*/ 0 w 1869"/>
                <a:gd name="T89" fmla="*/ 0 h 1500"/>
                <a:gd name="T90" fmla="*/ 0 w 1869"/>
                <a:gd name="T91" fmla="*/ 0 h 1500"/>
                <a:gd name="T92" fmla="*/ 0 w 1869"/>
                <a:gd name="T93" fmla="*/ 0 h 1500"/>
                <a:gd name="T94" fmla="*/ 0 w 1869"/>
                <a:gd name="T95" fmla="*/ 0 h 1500"/>
                <a:gd name="T96" fmla="*/ 0 w 1869"/>
                <a:gd name="T97" fmla="*/ 0 h 1500"/>
                <a:gd name="T98" fmla="*/ 0 w 1869"/>
                <a:gd name="T99" fmla="*/ 0 h 1500"/>
                <a:gd name="T100" fmla="*/ 0 w 1869"/>
                <a:gd name="T101" fmla="*/ 0 h 1500"/>
                <a:gd name="T102" fmla="*/ 0 w 1869"/>
                <a:gd name="T103" fmla="*/ 0 h 1500"/>
                <a:gd name="T104" fmla="*/ 0 w 1869"/>
                <a:gd name="T105" fmla="*/ 0 h 15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9"/>
                <a:gd name="T160" fmla="*/ 0 h 1500"/>
                <a:gd name="T161" fmla="*/ 1869 w 1869"/>
                <a:gd name="T162" fmla="*/ 1500 h 15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9" h="1500">
                  <a:moveTo>
                    <a:pt x="581" y="146"/>
                  </a:moveTo>
                  <a:lnTo>
                    <a:pt x="569" y="140"/>
                  </a:lnTo>
                  <a:lnTo>
                    <a:pt x="537" y="126"/>
                  </a:lnTo>
                  <a:lnTo>
                    <a:pt x="515" y="119"/>
                  </a:lnTo>
                  <a:lnTo>
                    <a:pt x="490" y="113"/>
                  </a:lnTo>
                  <a:lnTo>
                    <a:pt x="476" y="111"/>
                  </a:lnTo>
                  <a:lnTo>
                    <a:pt x="461" y="109"/>
                  </a:lnTo>
                  <a:lnTo>
                    <a:pt x="446" y="108"/>
                  </a:lnTo>
                  <a:lnTo>
                    <a:pt x="430" y="106"/>
                  </a:lnTo>
                  <a:lnTo>
                    <a:pt x="414" y="108"/>
                  </a:lnTo>
                  <a:lnTo>
                    <a:pt x="398" y="109"/>
                  </a:lnTo>
                  <a:lnTo>
                    <a:pt x="381" y="112"/>
                  </a:lnTo>
                  <a:lnTo>
                    <a:pt x="366" y="115"/>
                  </a:lnTo>
                  <a:lnTo>
                    <a:pt x="349" y="120"/>
                  </a:lnTo>
                  <a:lnTo>
                    <a:pt x="332" y="128"/>
                  </a:lnTo>
                  <a:lnTo>
                    <a:pt x="315" y="135"/>
                  </a:lnTo>
                  <a:lnTo>
                    <a:pt x="298" y="146"/>
                  </a:lnTo>
                  <a:lnTo>
                    <a:pt x="281" y="158"/>
                  </a:lnTo>
                  <a:lnTo>
                    <a:pt x="265" y="172"/>
                  </a:lnTo>
                  <a:lnTo>
                    <a:pt x="249" y="187"/>
                  </a:lnTo>
                  <a:lnTo>
                    <a:pt x="233" y="205"/>
                  </a:lnTo>
                  <a:lnTo>
                    <a:pt x="218" y="226"/>
                  </a:lnTo>
                  <a:lnTo>
                    <a:pt x="203" y="248"/>
                  </a:lnTo>
                  <a:lnTo>
                    <a:pt x="189" y="274"/>
                  </a:lnTo>
                  <a:lnTo>
                    <a:pt x="176" y="302"/>
                  </a:lnTo>
                  <a:lnTo>
                    <a:pt x="162" y="332"/>
                  </a:lnTo>
                  <a:lnTo>
                    <a:pt x="149" y="364"/>
                  </a:lnTo>
                  <a:lnTo>
                    <a:pt x="136" y="398"/>
                  </a:lnTo>
                  <a:lnTo>
                    <a:pt x="123" y="434"/>
                  </a:lnTo>
                  <a:lnTo>
                    <a:pt x="110" y="471"/>
                  </a:lnTo>
                  <a:lnTo>
                    <a:pt x="97" y="510"/>
                  </a:lnTo>
                  <a:lnTo>
                    <a:pt x="85" y="550"/>
                  </a:lnTo>
                  <a:lnTo>
                    <a:pt x="73" y="590"/>
                  </a:lnTo>
                  <a:lnTo>
                    <a:pt x="61" y="632"/>
                  </a:lnTo>
                  <a:lnTo>
                    <a:pt x="51" y="675"/>
                  </a:lnTo>
                  <a:lnTo>
                    <a:pt x="41" y="718"/>
                  </a:lnTo>
                  <a:lnTo>
                    <a:pt x="33" y="762"/>
                  </a:lnTo>
                  <a:lnTo>
                    <a:pt x="24" y="806"/>
                  </a:lnTo>
                  <a:lnTo>
                    <a:pt x="17" y="850"/>
                  </a:lnTo>
                  <a:lnTo>
                    <a:pt x="11" y="894"/>
                  </a:lnTo>
                  <a:lnTo>
                    <a:pt x="6" y="938"/>
                  </a:lnTo>
                  <a:lnTo>
                    <a:pt x="2" y="982"/>
                  </a:lnTo>
                  <a:lnTo>
                    <a:pt x="0" y="1025"/>
                  </a:lnTo>
                  <a:lnTo>
                    <a:pt x="0" y="1067"/>
                  </a:lnTo>
                  <a:lnTo>
                    <a:pt x="0" y="1108"/>
                  </a:lnTo>
                  <a:lnTo>
                    <a:pt x="2" y="1149"/>
                  </a:lnTo>
                  <a:lnTo>
                    <a:pt x="6" y="1189"/>
                  </a:lnTo>
                  <a:lnTo>
                    <a:pt x="13" y="1228"/>
                  </a:lnTo>
                  <a:lnTo>
                    <a:pt x="20" y="1264"/>
                  </a:lnTo>
                  <a:lnTo>
                    <a:pt x="30" y="1299"/>
                  </a:lnTo>
                  <a:lnTo>
                    <a:pt x="42" y="1333"/>
                  </a:lnTo>
                  <a:lnTo>
                    <a:pt x="56" y="1365"/>
                  </a:lnTo>
                  <a:lnTo>
                    <a:pt x="72" y="1394"/>
                  </a:lnTo>
                  <a:lnTo>
                    <a:pt x="91" y="1422"/>
                  </a:lnTo>
                  <a:lnTo>
                    <a:pt x="112" y="1446"/>
                  </a:lnTo>
                  <a:lnTo>
                    <a:pt x="136" y="1470"/>
                  </a:lnTo>
                  <a:lnTo>
                    <a:pt x="162" y="1489"/>
                  </a:lnTo>
                  <a:lnTo>
                    <a:pt x="168" y="1492"/>
                  </a:lnTo>
                  <a:lnTo>
                    <a:pt x="188" y="1499"/>
                  </a:lnTo>
                  <a:lnTo>
                    <a:pt x="194" y="1500"/>
                  </a:lnTo>
                  <a:lnTo>
                    <a:pt x="200" y="1500"/>
                  </a:lnTo>
                  <a:lnTo>
                    <a:pt x="208" y="1500"/>
                  </a:lnTo>
                  <a:lnTo>
                    <a:pt x="215" y="1499"/>
                  </a:lnTo>
                  <a:lnTo>
                    <a:pt x="224" y="1498"/>
                  </a:lnTo>
                  <a:lnTo>
                    <a:pt x="232" y="1496"/>
                  </a:lnTo>
                  <a:lnTo>
                    <a:pt x="242" y="1492"/>
                  </a:lnTo>
                  <a:lnTo>
                    <a:pt x="251" y="1488"/>
                  </a:lnTo>
                  <a:lnTo>
                    <a:pt x="261" y="1482"/>
                  </a:lnTo>
                  <a:lnTo>
                    <a:pt x="270" y="1475"/>
                  </a:lnTo>
                  <a:lnTo>
                    <a:pt x="281" y="1467"/>
                  </a:lnTo>
                  <a:lnTo>
                    <a:pt x="290" y="1457"/>
                  </a:lnTo>
                  <a:lnTo>
                    <a:pt x="301" y="1445"/>
                  </a:lnTo>
                  <a:lnTo>
                    <a:pt x="312" y="1432"/>
                  </a:lnTo>
                  <a:lnTo>
                    <a:pt x="322" y="1417"/>
                  </a:lnTo>
                  <a:lnTo>
                    <a:pt x="333" y="1400"/>
                  </a:lnTo>
                  <a:lnTo>
                    <a:pt x="343" y="1381"/>
                  </a:lnTo>
                  <a:lnTo>
                    <a:pt x="354" y="1359"/>
                  </a:lnTo>
                  <a:lnTo>
                    <a:pt x="365" y="1336"/>
                  </a:lnTo>
                  <a:lnTo>
                    <a:pt x="374" y="1310"/>
                  </a:lnTo>
                  <a:lnTo>
                    <a:pt x="385" y="1281"/>
                  </a:lnTo>
                  <a:lnTo>
                    <a:pt x="394" y="1250"/>
                  </a:lnTo>
                  <a:lnTo>
                    <a:pt x="404" y="1216"/>
                  </a:lnTo>
                  <a:lnTo>
                    <a:pt x="413" y="1178"/>
                  </a:lnTo>
                  <a:lnTo>
                    <a:pt x="431" y="1106"/>
                  </a:lnTo>
                  <a:lnTo>
                    <a:pt x="448" y="1042"/>
                  </a:lnTo>
                  <a:lnTo>
                    <a:pt x="465" y="986"/>
                  </a:lnTo>
                  <a:lnTo>
                    <a:pt x="481" y="937"/>
                  </a:lnTo>
                  <a:lnTo>
                    <a:pt x="495" y="895"/>
                  </a:lnTo>
                  <a:lnTo>
                    <a:pt x="509" y="860"/>
                  </a:lnTo>
                  <a:lnTo>
                    <a:pt x="522" y="830"/>
                  </a:lnTo>
                  <a:lnTo>
                    <a:pt x="534" y="805"/>
                  </a:lnTo>
                  <a:lnTo>
                    <a:pt x="545" y="786"/>
                  </a:lnTo>
                  <a:lnTo>
                    <a:pt x="553" y="771"/>
                  </a:lnTo>
                  <a:lnTo>
                    <a:pt x="562" y="759"/>
                  </a:lnTo>
                  <a:lnTo>
                    <a:pt x="568" y="751"/>
                  </a:lnTo>
                  <a:lnTo>
                    <a:pt x="578" y="742"/>
                  </a:lnTo>
                  <a:lnTo>
                    <a:pt x="581" y="739"/>
                  </a:lnTo>
                  <a:lnTo>
                    <a:pt x="582" y="751"/>
                  </a:lnTo>
                  <a:lnTo>
                    <a:pt x="585" y="783"/>
                  </a:lnTo>
                  <a:lnTo>
                    <a:pt x="590" y="833"/>
                  </a:lnTo>
                  <a:lnTo>
                    <a:pt x="599" y="895"/>
                  </a:lnTo>
                  <a:lnTo>
                    <a:pt x="604" y="930"/>
                  </a:lnTo>
                  <a:lnTo>
                    <a:pt x="610" y="967"/>
                  </a:lnTo>
                  <a:lnTo>
                    <a:pt x="618" y="1004"/>
                  </a:lnTo>
                  <a:lnTo>
                    <a:pt x="625" y="1043"/>
                  </a:lnTo>
                  <a:lnTo>
                    <a:pt x="635" y="1082"/>
                  </a:lnTo>
                  <a:lnTo>
                    <a:pt x="645" y="1120"/>
                  </a:lnTo>
                  <a:lnTo>
                    <a:pt x="657" y="1158"/>
                  </a:lnTo>
                  <a:lnTo>
                    <a:pt x="670" y="1194"/>
                  </a:lnTo>
                  <a:lnTo>
                    <a:pt x="684" y="1230"/>
                  </a:lnTo>
                  <a:lnTo>
                    <a:pt x="698" y="1263"/>
                  </a:lnTo>
                  <a:lnTo>
                    <a:pt x="715" y="1293"/>
                  </a:lnTo>
                  <a:lnTo>
                    <a:pt x="733" y="1321"/>
                  </a:lnTo>
                  <a:lnTo>
                    <a:pt x="753" y="1344"/>
                  </a:lnTo>
                  <a:lnTo>
                    <a:pt x="775" y="1364"/>
                  </a:lnTo>
                  <a:lnTo>
                    <a:pt x="797" y="1379"/>
                  </a:lnTo>
                  <a:lnTo>
                    <a:pt x="821" y="1388"/>
                  </a:lnTo>
                  <a:lnTo>
                    <a:pt x="847" y="1394"/>
                  </a:lnTo>
                  <a:lnTo>
                    <a:pt x="874" y="1392"/>
                  </a:lnTo>
                  <a:lnTo>
                    <a:pt x="904" y="1383"/>
                  </a:lnTo>
                  <a:lnTo>
                    <a:pt x="936" y="1368"/>
                  </a:lnTo>
                  <a:lnTo>
                    <a:pt x="969" y="1346"/>
                  </a:lnTo>
                  <a:lnTo>
                    <a:pt x="1004" y="1315"/>
                  </a:lnTo>
                  <a:lnTo>
                    <a:pt x="1042" y="1276"/>
                  </a:lnTo>
                  <a:lnTo>
                    <a:pt x="1081" y="1228"/>
                  </a:lnTo>
                  <a:lnTo>
                    <a:pt x="1084" y="1232"/>
                  </a:lnTo>
                  <a:lnTo>
                    <a:pt x="1095" y="1244"/>
                  </a:lnTo>
                  <a:lnTo>
                    <a:pt x="1111" y="1261"/>
                  </a:lnTo>
                  <a:lnTo>
                    <a:pt x="1133" y="1281"/>
                  </a:lnTo>
                  <a:lnTo>
                    <a:pt x="1145" y="1292"/>
                  </a:lnTo>
                  <a:lnTo>
                    <a:pt x="1158" y="1303"/>
                  </a:lnTo>
                  <a:lnTo>
                    <a:pt x="1172" y="1313"/>
                  </a:lnTo>
                  <a:lnTo>
                    <a:pt x="1188" y="1323"/>
                  </a:lnTo>
                  <a:lnTo>
                    <a:pt x="1203" y="1333"/>
                  </a:lnTo>
                  <a:lnTo>
                    <a:pt x="1220" y="1341"/>
                  </a:lnTo>
                  <a:lnTo>
                    <a:pt x="1237" y="1349"/>
                  </a:lnTo>
                  <a:lnTo>
                    <a:pt x="1254" y="1355"/>
                  </a:lnTo>
                  <a:lnTo>
                    <a:pt x="1271" y="1359"/>
                  </a:lnTo>
                  <a:lnTo>
                    <a:pt x="1288" y="1363"/>
                  </a:lnTo>
                  <a:lnTo>
                    <a:pt x="1306" y="1364"/>
                  </a:lnTo>
                  <a:lnTo>
                    <a:pt x="1323" y="1362"/>
                  </a:lnTo>
                  <a:lnTo>
                    <a:pt x="1341" y="1357"/>
                  </a:lnTo>
                  <a:lnTo>
                    <a:pt x="1358" y="1350"/>
                  </a:lnTo>
                  <a:lnTo>
                    <a:pt x="1373" y="1340"/>
                  </a:lnTo>
                  <a:lnTo>
                    <a:pt x="1390" y="1326"/>
                  </a:lnTo>
                  <a:lnTo>
                    <a:pt x="1405" y="1309"/>
                  </a:lnTo>
                  <a:lnTo>
                    <a:pt x="1420" y="1289"/>
                  </a:lnTo>
                  <a:lnTo>
                    <a:pt x="1434" y="1263"/>
                  </a:lnTo>
                  <a:lnTo>
                    <a:pt x="1448" y="1234"/>
                  </a:lnTo>
                  <a:lnTo>
                    <a:pt x="1459" y="1201"/>
                  </a:lnTo>
                  <a:lnTo>
                    <a:pt x="1471" y="1161"/>
                  </a:lnTo>
                  <a:lnTo>
                    <a:pt x="1481" y="1118"/>
                  </a:lnTo>
                  <a:lnTo>
                    <a:pt x="1489" y="1069"/>
                  </a:lnTo>
                  <a:lnTo>
                    <a:pt x="1507" y="1079"/>
                  </a:lnTo>
                  <a:lnTo>
                    <a:pt x="1554" y="1103"/>
                  </a:lnTo>
                  <a:lnTo>
                    <a:pt x="1585" y="1117"/>
                  </a:lnTo>
                  <a:lnTo>
                    <a:pt x="1619" y="1130"/>
                  </a:lnTo>
                  <a:lnTo>
                    <a:pt x="1637" y="1136"/>
                  </a:lnTo>
                  <a:lnTo>
                    <a:pt x="1656" y="1141"/>
                  </a:lnTo>
                  <a:lnTo>
                    <a:pt x="1674" y="1145"/>
                  </a:lnTo>
                  <a:lnTo>
                    <a:pt x="1694" y="1148"/>
                  </a:lnTo>
                  <a:lnTo>
                    <a:pt x="1712" y="1150"/>
                  </a:lnTo>
                  <a:lnTo>
                    <a:pt x="1731" y="1151"/>
                  </a:lnTo>
                  <a:lnTo>
                    <a:pt x="1749" y="1150"/>
                  </a:lnTo>
                  <a:lnTo>
                    <a:pt x="1766" y="1147"/>
                  </a:lnTo>
                  <a:lnTo>
                    <a:pt x="1782" y="1143"/>
                  </a:lnTo>
                  <a:lnTo>
                    <a:pt x="1797" y="1136"/>
                  </a:lnTo>
                  <a:lnTo>
                    <a:pt x="1812" y="1128"/>
                  </a:lnTo>
                  <a:lnTo>
                    <a:pt x="1825" y="1117"/>
                  </a:lnTo>
                  <a:lnTo>
                    <a:pt x="1837" y="1103"/>
                  </a:lnTo>
                  <a:lnTo>
                    <a:pt x="1847" y="1086"/>
                  </a:lnTo>
                  <a:lnTo>
                    <a:pt x="1856" y="1067"/>
                  </a:lnTo>
                  <a:lnTo>
                    <a:pt x="1862" y="1044"/>
                  </a:lnTo>
                  <a:lnTo>
                    <a:pt x="1867" y="1018"/>
                  </a:lnTo>
                  <a:lnTo>
                    <a:pt x="1869" y="989"/>
                  </a:lnTo>
                  <a:lnTo>
                    <a:pt x="1869" y="957"/>
                  </a:lnTo>
                  <a:lnTo>
                    <a:pt x="1866" y="921"/>
                  </a:lnTo>
                  <a:lnTo>
                    <a:pt x="1861" y="900"/>
                  </a:lnTo>
                  <a:lnTo>
                    <a:pt x="1845" y="845"/>
                  </a:lnTo>
                  <a:lnTo>
                    <a:pt x="1824" y="764"/>
                  </a:lnTo>
                  <a:lnTo>
                    <a:pt x="1798" y="665"/>
                  </a:lnTo>
                  <a:lnTo>
                    <a:pt x="1772" y="560"/>
                  </a:lnTo>
                  <a:lnTo>
                    <a:pt x="1749" y="455"/>
                  </a:lnTo>
                  <a:lnTo>
                    <a:pt x="1738" y="406"/>
                  </a:lnTo>
                  <a:lnTo>
                    <a:pt x="1730" y="360"/>
                  </a:lnTo>
                  <a:lnTo>
                    <a:pt x="1723" y="319"/>
                  </a:lnTo>
                  <a:lnTo>
                    <a:pt x="1720" y="283"/>
                  </a:lnTo>
                  <a:lnTo>
                    <a:pt x="1718" y="268"/>
                  </a:lnTo>
                  <a:lnTo>
                    <a:pt x="1715" y="252"/>
                  </a:lnTo>
                  <a:lnTo>
                    <a:pt x="1711" y="238"/>
                  </a:lnTo>
                  <a:lnTo>
                    <a:pt x="1705" y="223"/>
                  </a:lnTo>
                  <a:lnTo>
                    <a:pt x="1699" y="209"/>
                  </a:lnTo>
                  <a:lnTo>
                    <a:pt x="1693" y="196"/>
                  </a:lnTo>
                  <a:lnTo>
                    <a:pt x="1684" y="183"/>
                  </a:lnTo>
                  <a:lnTo>
                    <a:pt x="1676" y="171"/>
                  </a:lnTo>
                  <a:lnTo>
                    <a:pt x="1666" y="159"/>
                  </a:lnTo>
                  <a:lnTo>
                    <a:pt x="1656" y="147"/>
                  </a:lnTo>
                  <a:lnTo>
                    <a:pt x="1646" y="137"/>
                  </a:lnTo>
                  <a:lnTo>
                    <a:pt x="1635" y="127"/>
                  </a:lnTo>
                  <a:lnTo>
                    <a:pt x="1624" y="118"/>
                  </a:lnTo>
                  <a:lnTo>
                    <a:pt x="1612" y="109"/>
                  </a:lnTo>
                  <a:lnTo>
                    <a:pt x="1600" y="101"/>
                  </a:lnTo>
                  <a:lnTo>
                    <a:pt x="1589" y="95"/>
                  </a:lnTo>
                  <a:lnTo>
                    <a:pt x="1576" y="88"/>
                  </a:lnTo>
                  <a:lnTo>
                    <a:pt x="1564" y="83"/>
                  </a:lnTo>
                  <a:lnTo>
                    <a:pt x="1553" y="78"/>
                  </a:lnTo>
                  <a:lnTo>
                    <a:pt x="1540" y="74"/>
                  </a:lnTo>
                  <a:lnTo>
                    <a:pt x="1528" y="71"/>
                  </a:lnTo>
                  <a:lnTo>
                    <a:pt x="1517" y="69"/>
                  </a:lnTo>
                  <a:lnTo>
                    <a:pt x="1506" y="68"/>
                  </a:lnTo>
                  <a:lnTo>
                    <a:pt x="1495" y="68"/>
                  </a:lnTo>
                  <a:lnTo>
                    <a:pt x="1485" y="68"/>
                  </a:lnTo>
                  <a:lnTo>
                    <a:pt x="1475" y="70"/>
                  </a:lnTo>
                  <a:lnTo>
                    <a:pt x="1467" y="73"/>
                  </a:lnTo>
                  <a:lnTo>
                    <a:pt x="1458" y="76"/>
                  </a:lnTo>
                  <a:lnTo>
                    <a:pt x="1451" y="82"/>
                  </a:lnTo>
                  <a:lnTo>
                    <a:pt x="1443" y="88"/>
                  </a:lnTo>
                  <a:lnTo>
                    <a:pt x="1438" y="95"/>
                  </a:lnTo>
                  <a:lnTo>
                    <a:pt x="1433" y="103"/>
                  </a:lnTo>
                  <a:lnTo>
                    <a:pt x="1420" y="95"/>
                  </a:lnTo>
                  <a:lnTo>
                    <a:pt x="1385" y="73"/>
                  </a:lnTo>
                  <a:lnTo>
                    <a:pt x="1361" y="60"/>
                  </a:lnTo>
                  <a:lnTo>
                    <a:pt x="1333" y="46"/>
                  </a:lnTo>
                  <a:lnTo>
                    <a:pt x="1302" y="32"/>
                  </a:lnTo>
                  <a:lnTo>
                    <a:pt x="1269" y="21"/>
                  </a:lnTo>
                  <a:lnTo>
                    <a:pt x="1252" y="15"/>
                  </a:lnTo>
                  <a:lnTo>
                    <a:pt x="1235" y="10"/>
                  </a:lnTo>
                  <a:lnTo>
                    <a:pt x="1217" y="7"/>
                  </a:lnTo>
                  <a:lnTo>
                    <a:pt x="1199" y="4"/>
                  </a:lnTo>
                  <a:lnTo>
                    <a:pt x="1181" y="1"/>
                  </a:lnTo>
                  <a:lnTo>
                    <a:pt x="1163" y="0"/>
                  </a:lnTo>
                  <a:lnTo>
                    <a:pt x="1145" y="0"/>
                  </a:lnTo>
                  <a:lnTo>
                    <a:pt x="1127" y="2"/>
                  </a:lnTo>
                  <a:lnTo>
                    <a:pt x="1110" y="5"/>
                  </a:lnTo>
                  <a:lnTo>
                    <a:pt x="1092" y="10"/>
                  </a:lnTo>
                  <a:lnTo>
                    <a:pt x="1075" y="15"/>
                  </a:lnTo>
                  <a:lnTo>
                    <a:pt x="1059" y="24"/>
                  </a:lnTo>
                  <a:lnTo>
                    <a:pt x="1043" y="34"/>
                  </a:lnTo>
                  <a:lnTo>
                    <a:pt x="1028" y="45"/>
                  </a:lnTo>
                  <a:lnTo>
                    <a:pt x="1013" y="59"/>
                  </a:lnTo>
                  <a:lnTo>
                    <a:pt x="1000" y="75"/>
                  </a:lnTo>
                  <a:lnTo>
                    <a:pt x="990" y="69"/>
                  </a:lnTo>
                  <a:lnTo>
                    <a:pt x="962" y="54"/>
                  </a:lnTo>
                  <a:lnTo>
                    <a:pt x="942" y="46"/>
                  </a:lnTo>
                  <a:lnTo>
                    <a:pt x="919" y="38"/>
                  </a:lnTo>
                  <a:lnTo>
                    <a:pt x="906" y="35"/>
                  </a:lnTo>
                  <a:lnTo>
                    <a:pt x="892" y="30"/>
                  </a:lnTo>
                  <a:lnTo>
                    <a:pt x="879" y="28"/>
                  </a:lnTo>
                  <a:lnTo>
                    <a:pt x="864" y="26"/>
                  </a:lnTo>
                  <a:lnTo>
                    <a:pt x="849" y="24"/>
                  </a:lnTo>
                  <a:lnTo>
                    <a:pt x="833" y="23"/>
                  </a:lnTo>
                  <a:lnTo>
                    <a:pt x="816" y="23"/>
                  </a:lnTo>
                  <a:lnTo>
                    <a:pt x="799" y="24"/>
                  </a:lnTo>
                  <a:lnTo>
                    <a:pt x="782" y="26"/>
                  </a:lnTo>
                  <a:lnTo>
                    <a:pt x="765" y="29"/>
                  </a:lnTo>
                  <a:lnTo>
                    <a:pt x="747" y="34"/>
                  </a:lnTo>
                  <a:lnTo>
                    <a:pt x="729" y="39"/>
                  </a:lnTo>
                  <a:lnTo>
                    <a:pt x="711" y="46"/>
                  </a:lnTo>
                  <a:lnTo>
                    <a:pt x="692" y="55"/>
                  </a:lnTo>
                  <a:lnTo>
                    <a:pt x="674" y="66"/>
                  </a:lnTo>
                  <a:lnTo>
                    <a:pt x="655" y="78"/>
                  </a:lnTo>
                  <a:lnTo>
                    <a:pt x="637" y="91"/>
                  </a:lnTo>
                  <a:lnTo>
                    <a:pt x="618" y="108"/>
                  </a:lnTo>
                  <a:lnTo>
                    <a:pt x="600" y="126"/>
                  </a:lnTo>
                  <a:lnTo>
                    <a:pt x="581" y="146"/>
                  </a:lnTo>
                  <a:close/>
                </a:path>
              </a:pathLst>
            </a:custGeom>
            <a:solidFill>
              <a:srgbClr val="E4B0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45"/>
            <p:cNvSpPr>
              <a:spLocks/>
            </p:cNvSpPr>
            <p:nvPr/>
          </p:nvSpPr>
          <p:spPr bwMode="auto">
            <a:xfrm>
              <a:off x="4191" y="2184"/>
              <a:ext cx="679" cy="317"/>
            </a:xfrm>
            <a:custGeom>
              <a:avLst/>
              <a:gdLst>
                <a:gd name="T0" fmla="*/ 0 w 6110"/>
                <a:gd name="T1" fmla="*/ 0 h 4431"/>
                <a:gd name="T2" fmla="*/ 0 w 6110"/>
                <a:gd name="T3" fmla="*/ 0 h 4431"/>
                <a:gd name="T4" fmla="*/ 0 w 6110"/>
                <a:gd name="T5" fmla="*/ 0 h 4431"/>
                <a:gd name="T6" fmla="*/ 0 w 6110"/>
                <a:gd name="T7" fmla="*/ 0 h 4431"/>
                <a:gd name="T8" fmla="*/ 0 w 6110"/>
                <a:gd name="T9" fmla="*/ 0 h 4431"/>
                <a:gd name="T10" fmla="*/ 0 w 6110"/>
                <a:gd name="T11" fmla="*/ 0 h 4431"/>
                <a:gd name="T12" fmla="*/ 0 w 6110"/>
                <a:gd name="T13" fmla="*/ 0 h 4431"/>
                <a:gd name="T14" fmla="*/ 0 w 6110"/>
                <a:gd name="T15" fmla="*/ 0 h 4431"/>
                <a:gd name="T16" fmla="*/ 0 w 6110"/>
                <a:gd name="T17" fmla="*/ 0 h 4431"/>
                <a:gd name="T18" fmla="*/ 0 w 6110"/>
                <a:gd name="T19" fmla="*/ 0 h 4431"/>
                <a:gd name="T20" fmla="*/ 0 w 6110"/>
                <a:gd name="T21" fmla="*/ 0 h 4431"/>
                <a:gd name="T22" fmla="*/ 0 w 6110"/>
                <a:gd name="T23" fmla="*/ 0 h 4431"/>
                <a:gd name="T24" fmla="*/ 0 w 6110"/>
                <a:gd name="T25" fmla="*/ 0 h 4431"/>
                <a:gd name="T26" fmla="*/ 0 w 6110"/>
                <a:gd name="T27" fmla="*/ 0 h 4431"/>
                <a:gd name="T28" fmla="*/ 0 w 6110"/>
                <a:gd name="T29" fmla="*/ 0 h 4431"/>
                <a:gd name="T30" fmla="*/ 0 w 6110"/>
                <a:gd name="T31" fmla="*/ 0 h 4431"/>
                <a:gd name="T32" fmla="*/ 0 w 6110"/>
                <a:gd name="T33" fmla="*/ 0 h 4431"/>
                <a:gd name="T34" fmla="*/ 0 w 6110"/>
                <a:gd name="T35" fmla="*/ 0 h 4431"/>
                <a:gd name="T36" fmla="*/ 0 w 6110"/>
                <a:gd name="T37" fmla="*/ 0 h 4431"/>
                <a:gd name="T38" fmla="*/ 0 w 6110"/>
                <a:gd name="T39" fmla="*/ 0 h 4431"/>
                <a:gd name="T40" fmla="*/ 0 w 6110"/>
                <a:gd name="T41" fmla="*/ 0 h 4431"/>
                <a:gd name="T42" fmla="*/ 0 w 6110"/>
                <a:gd name="T43" fmla="*/ 0 h 4431"/>
                <a:gd name="T44" fmla="*/ 0 w 6110"/>
                <a:gd name="T45" fmla="*/ 0 h 4431"/>
                <a:gd name="T46" fmla="*/ 0 w 6110"/>
                <a:gd name="T47" fmla="*/ 0 h 4431"/>
                <a:gd name="T48" fmla="*/ 0 w 6110"/>
                <a:gd name="T49" fmla="*/ 0 h 4431"/>
                <a:gd name="T50" fmla="*/ 0 w 6110"/>
                <a:gd name="T51" fmla="*/ 0 h 4431"/>
                <a:gd name="T52" fmla="*/ 0 w 6110"/>
                <a:gd name="T53" fmla="*/ 0 h 4431"/>
                <a:gd name="T54" fmla="*/ 0 w 6110"/>
                <a:gd name="T55" fmla="*/ 0 h 4431"/>
                <a:gd name="T56" fmla="*/ 0 w 6110"/>
                <a:gd name="T57" fmla="*/ 0 h 4431"/>
                <a:gd name="T58" fmla="*/ 0 w 6110"/>
                <a:gd name="T59" fmla="*/ 0 h 4431"/>
                <a:gd name="T60" fmla="*/ 0 w 6110"/>
                <a:gd name="T61" fmla="*/ 0 h 4431"/>
                <a:gd name="T62" fmla="*/ 0 w 6110"/>
                <a:gd name="T63" fmla="*/ 0 h 4431"/>
                <a:gd name="T64" fmla="*/ 0 w 6110"/>
                <a:gd name="T65" fmla="*/ 0 h 4431"/>
                <a:gd name="T66" fmla="*/ 0 w 6110"/>
                <a:gd name="T67" fmla="*/ 0 h 4431"/>
                <a:gd name="T68" fmla="*/ 0 w 6110"/>
                <a:gd name="T69" fmla="*/ 0 h 4431"/>
                <a:gd name="T70" fmla="*/ 0 w 6110"/>
                <a:gd name="T71" fmla="*/ 0 h 4431"/>
                <a:gd name="T72" fmla="*/ 0 w 6110"/>
                <a:gd name="T73" fmla="*/ 0 h 4431"/>
                <a:gd name="T74" fmla="*/ 0 w 6110"/>
                <a:gd name="T75" fmla="*/ 0 h 4431"/>
                <a:gd name="T76" fmla="*/ 0 w 6110"/>
                <a:gd name="T77" fmla="*/ 0 h 4431"/>
                <a:gd name="T78" fmla="*/ 0 w 6110"/>
                <a:gd name="T79" fmla="*/ 0 h 4431"/>
                <a:gd name="T80" fmla="*/ 0 w 6110"/>
                <a:gd name="T81" fmla="*/ 0 h 4431"/>
                <a:gd name="T82" fmla="*/ 0 w 6110"/>
                <a:gd name="T83" fmla="*/ 0 h 4431"/>
                <a:gd name="T84" fmla="*/ 0 w 6110"/>
                <a:gd name="T85" fmla="*/ 0 h 4431"/>
                <a:gd name="T86" fmla="*/ 0 w 6110"/>
                <a:gd name="T87" fmla="*/ 0 h 4431"/>
                <a:gd name="T88" fmla="*/ 0 w 6110"/>
                <a:gd name="T89" fmla="*/ 0 h 4431"/>
                <a:gd name="T90" fmla="*/ 0 w 6110"/>
                <a:gd name="T91" fmla="*/ 0 h 4431"/>
                <a:gd name="T92" fmla="*/ 0 w 6110"/>
                <a:gd name="T93" fmla="*/ 0 h 4431"/>
                <a:gd name="T94" fmla="*/ 0 w 6110"/>
                <a:gd name="T95" fmla="*/ 0 h 4431"/>
                <a:gd name="T96" fmla="*/ 0 w 6110"/>
                <a:gd name="T97" fmla="*/ 0 h 4431"/>
                <a:gd name="T98" fmla="*/ 0 w 6110"/>
                <a:gd name="T99" fmla="*/ 0 h 4431"/>
                <a:gd name="T100" fmla="*/ 0 w 6110"/>
                <a:gd name="T101" fmla="*/ 0 h 4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10"/>
                <a:gd name="T154" fmla="*/ 0 h 4431"/>
                <a:gd name="T155" fmla="*/ 6110 w 6110"/>
                <a:gd name="T156" fmla="*/ 4431 h 44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10" h="4431">
                  <a:moveTo>
                    <a:pt x="489" y="3049"/>
                  </a:moveTo>
                  <a:lnTo>
                    <a:pt x="477" y="3030"/>
                  </a:lnTo>
                  <a:lnTo>
                    <a:pt x="446" y="2973"/>
                  </a:lnTo>
                  <a:lnTo>
                    <a:pt x="399" y="2887"/>
                  </a:lnTo>
                  <a:lnTo>
                    <a:pt x="340" y="2777"/>
                  </a:lnTo>
                  <a:lnTo>
                    <a:pt x="308" y="2716"/>
                  </a:lnTo>
                  <a:lnTo>
                    <a:pt x="276" y="2650"/>
                  </a:lnTo>
                  <a:lnTo>
                    <a:pt x="243" y="2582"/>
                  </a:lnTo>
                  <a:lnTo>
                    <a:pt x="209" y="2512"/>
                  </a:lnTo>
                  <a:lnTo>
                    <a:pt x="176" y="2441"/>
                  </a:lnTo>
                  <a:lnTo>
                    <a:pt x="144" y="2369"/>
                  </a:lnTo>
                  <a:lnTo>
                    <a:pt x="115" y="2297"/>
                  </a:lnTo>
                  <a:lnTo>
                    <a:pt x="87" y="2228"/>
                  </a:lnTo>
                  <a:lnTo>
                    <a:pt x="63" y="2159"/>
                  </a:lnTo>
                  <a:lnTo>
                    <a:pt x="40" y="2094"/>
                  </a:lnTo>
                  <a:lnTo>
                    <a:pt x="23" y="2031"/>
                  </a:lnTo>
                  <a:lnTo>
                    <a:pt x="11" y="1973"/>
                  </a:lnTo>
                  <a:lnTo>
                    <a:pt x="2" y="1921"/>
                  </a:lnTo>
                  <a:lnTo>
                    <a:pt x="0" y="1874"/>
                  </a:lnTo>
                  <a:lnTo>
                    <a:pt x="3" y="1833"/>
                  </a:lnTo>
                  <a:lnTo>
                    <a:pt x="14" y="1801"/>
                  </a:lnTo>
                  <a:lnTo>
                    <a:pt x="32" y="1776"/>
                  </a:lnTo>
                  <a:lnTo>
                    <a:pt x="57" y="1760"/>
                  </a:lnTo>
                  <a:lnTo>
                    <a:pt x="92" y="1754"/>
                  </a:lnTo>
                  <a:lnTo>
                    <a:pt x="135" y="1759"/>
                  </a:lnTo>
                  <a:lnTo>
                    <a:pt x="188" y="1774"/>
                  </a:lnTo>
                  <a:lnTo>
                    <a:pt x="250" y="1802"/>
                  </a:lnTo>
                  <a:lnTo>
                    <a:pt x="324" y="1844"/>
                  </a:lnTo>
                  <a:lnTo>
                    <a:pt x="408" y="1897"/>
                  </a:lnTo>
                  <a:lnTo>
                    <a:pt x="404" y="1883"/>
                  </a:lnTo>
                  <a:lnTo>
                    <a:pt x="392" y="1843"/>
                  </a:lnTo>
                  <a:lnTo>
                    <a:pt x="376" y="1783"/>
                  </a:lnTo>
                  <a:lnTo>
                    <a:pt x="358" y="1706"/>
                  </a:lnTo>
                  <a:lnTo>
                    <a:pt x="350" y="1665"/>
                  </a:lnTo>
                  <a:lnTo>
                    <a:pt x="341" y="1619"/>
                  </a:lnTo>
                  <a:lnTo>
                    <a:pt x="334" y="1574"/>
                  </a:lnTo>
                  <a:lnTo>
                    <a:pt x="328" y="1528"/>
                  </a:lnTo>
                  <a:lnTo>
                    <a:pt x="323" y="1482"/>
                  </a:lnTo>
                  <a:lnTo>
                    <a:pt x="320" y="1437"/>
                  </a:lnTo>
                  <a:lnTo>
                    <a:pt x="320" y="1393"/>
                  </a:lnTo>
                  <a:lnTo>
                    <a:pt x="322" y="1351"/>
                  </a:lnTo>
                  <a:lnTo>
                    <a:pt x="327" y="1313"/>
                  </a:lnTo>
                  <a:lnTo>
                    <a:pt x="335" y="1276"/>
                  </a:lnTo>
                  <a:lnTo>
                    <a:pt x="347" y="1244"/>
                  </a:lnTo>
                  <a:lnTo>
                    <a:pt x="363" y="1216"/>
                  </a:lnTo>
                  <a:lnTo>
                    <a:pt x="382" y="1194"/>
                  </a:lnTo>
                  <a:lnTo>
                    <a:pt x="406" y="1178"/>
                  </a:lnTo>
                  <a:lnTo>
                    <a:pt x="436" y="1167"/>
                  </a:lnTo>
                  <a:lnTo>
                    <a:pt x="471" y="1164"/>
                  </a:lnTo>
                  <a:lnTo>
                    <a:pt x="510" y="1169"/>
                  </a:lnTo>
                  <a:lnTo>
                    <a:pt x="556" y="1182"/>
                  </a:lnTo>
                  <a:lnTo>
                    <a:pt x="608" y="1204"/>
                  </a:lnTo>
                  <a:lnTo>
                    <a:pt x="667" y="1235"/>
                  </a:lnTo>
                  <a:lnTo>
                    <a:pt x="732" y="1278"/>
                  </a:lnTo>
                  <a:lnTo>
                    <a:pt x="806" y="1332"/>
                  </a:lnTo>
                  <a:lnTo>
                    <a:pt x="886" y="1396"/>
                  </a:lnTo>
                  <a:lnTo>
                    <a:pt x="974" y="1474"/>
                  </a:lnTo>
                  <a:lnTo>
                    <a:pt x="981" y="1458"/>
                  </a:lnTo>
                  <a:lnTo>
                    <a:pt x="1004" y="1414"/>
                  </a:lnTo>
                  <a:lnTo>
                    <a:pt x="1021" y="1381"/>
                  </a:lnTo>
                  <a:lnTo>
                    <a:pt x="1041" y="1344"/>
                  </a:lnTo>
                  <a:lnTo>
                    <a:pt x="1065" y="1301"/>
                  </a:lnTo>
                  <a:lnTo>
                    <a:pt x="1092" y="1254"/>
                  </a:lnTo>
                  <a:lnTo>
                    <a:pt x="1122" y="1202"/>
                  </a:lnTo>
                  <a:lnTo>
                    <a:pt x="1157" y="1146"/>
                  </a:lnTo>
                  <a:lnTo>
                    <a:pt x="1195" y="1088"/>
                  </a:lnTo>
                  <a:lnTo>
                    <a:pt x="1235" y="1027"/>
                  </a:lnTo>
                  <a:lnTo>
                    <a:pt x="1279" y="964"/>
                  </a:lnTo>
                  <a:lnTo>
                    <a:pt x="1326" y="899"/>
                  </a:lnTo>
                  <a:lnTo>
                    <a:pt x="1377" y="832"/>
                  </a:lnTo>
                  <a:lnTo>
                    <a:pt x="1430" y="766"/>
                  </a:lnTo>
                  <a:lnTo>
                    <a:pt x="1487" y="698"/>
                  </a:lnTo>
                  <a:lnTo>
                    <a:pt x="1546" y="631"/>
                  </a:lnTo>
                  <a:lnTo>
                    <a:pt x="1609" y="566"/>
                  </a:lnTo>
                  <a:lnTo>
                    <a:pt x="1675" y="501"/>
                  </a:lnTo>
                  <a:lnTo>
                    <a:pt x="1742" y="438"/>
                  </a:lnTo>
                  <a:lnTo>
                    <a:pt x="1813" y="377"/>
                  </a:lnTo>
                  <a:lnTo>
                    <a:pt x="1888" y="319"/>
                  </a:lnTo>
                  <a:lnTo>
                    <a:pt x="1965" y="266"/>
                  </a:lnTo>
                  <a:lnTo>
                    <a:pt x="2044" y="214"/>
                  </a:lnTo>
                  <a:lnTo>
                    <a:pt x="2126" y="168"/>
                  </a:lnTo>
                  <a:lnTo>
                    <a:pt x="2211" y="127"/>
                  </a:lnTo>
                  <a:lnTo>
                    <a:pt x="2299" y="91"/>
                  </a:lnTo>
                  <a:lnTo>
                    <a:pt x="2388" y="61"/>
                  </a:lnTo>
                  <a:lnTo>
                    <a:pt x="2480" y="36"/>
                  </a:lnTo>
                  <a:lnTo>
                    <a:pt x="2575" y="19"/>
                  </a:lnTo>
                  <a:lnTo>
                    <a:pt x="2672" y="9"/>
                  </a:lnTo>
                  <a:lnTo>
                    <a:pt x="2770" y="4"/>
                  </a:lnTo>
                  <a:lnTo>
                    <a:pt x="2869" y="1"/>
                  </a:lnTo>
                  <a:lnTo>
                    <a:pt x="2967" y="0"/>
                  </a:lnTo>
                  <a:lnTo>
                    <a:pt x="3065" y="0"/>
                  </a:lnTo>
                  <a:lnTo>
                    <a:pt x="3163" y="2"/>
                  </a:lnTo>
                  <a:lnTo>
                    <a:pt x="3259" y="6"/>
                  </a:lnTo>
                  <a:lnTo>
                    <a:pt x="3355" y="14"/>
                  </a:lnTo>
                  <a:lnTo>
                    <a:pt x="3451" y="22"/>
                  </a:lnTo>
                  <a:lnTo>
                    <a:pt x="3545" y="34"/>
                  </a:lnTo>
                  <a:lnTo>
                    <a:pt x="3638" y="48"/>
                  </a:lnTo>
                  <a:lnTo>
                    <a:pt x="3731" y="64"/>
                  </a:lnTo>
                  <a:lnTo>
                    <a:pt x="3822" y="83"/>
                  </a:lnTo>
                  <a:lnTo>
                    <a:pt x="3911" y="106"/>
                  </a:lnTo>
                  <a:lnTo>
                    <a:pt x="3999" y="131"/>
                  </a:lnTo>
                  <a:lnTo>
                    <a:pt x="4085" y="158"/>
                  </a:lnTo>
                  <a:lnTo>
                    <a:pt x="4168" y="190"/>
                  </a:lnTo>
                  <a:lnTo>
                    <a:pt x="4250" y="225"/>
                  </a:lnTo>
                  <a:lnTo>
                    <a:pt x="4331" y="262"/>
                  </a:lnTo>
                  <a:lnTo>
                    <a:pt x="4408" y="303"/>
                  </a:lnTo>
                  <a:lnTo>
                    <a:pt x="4483" y="348"/>
                  </a:lnTo>
                  <a:lnTo>
                    <a:pt x="4555" y="397"/>
                  </a:lnTo>
                  <a:lnTo>
                    <a:pt x="4625" y="449"/>
                  </a:lnTo>
                  <a:lnTo>
                    <a:pt x="4692" y="505"/>
                  </a:lnTo>
                  <a:lnTo>
                    <a:pt x="4757" y="565"/>
                  </a:lnTo>
                  <a:lnTo>
                    <a:pt x="4817" y="628"/>
                  </a:lnTo>
                  <a:lnTo>
                    <a:pt x="4875" y="697"/>
                  </a:lnTo>
                  <a:lnTo>
                    <a:pt x="4929" y="769"/>
                  </a:lnTo>
                  <a:lnTo>
                    <a:pt x="4980" y="846"/>
                  </a:lnTo>
                  <a:lnTo>
                    <a:pt x="5027" y="926"/>
                  </a:lnTo>
                  <a:lnTo>
                    <a:pt x="5070" y="1012"/>
                  </a:lnTo>
                  <a:lnTo>
                    <a:pt x="5111" y="1102"/>
                  </a:lnTo>
                  <a:lnTo>
                    <a:pt x="5146" y="1198"/>
                  </a:lnTo>
                  <a:lnTo>
                    <a:pt x="5159" y="1203"/>
                  </a:lnTo>
                  <a:lnTo>
                    <a:pt x="5197" y="1220"/>
                  </a:lnTo>
                  <a:lnTo>
                    <a:pt x="5224" y="1234"/>
                  </a:lnTo>
                  <a:lnTo>
                    <a:pt x="5255" y="1252"/>
                  </a:lnTo>
                  <a:lnTo>
                    <a:pt x="5290" y="1272"/>
                  </a:lnTo>
                  <a:lnTo>
                    <a:pt x="5328" y="1296"/>
                  </a:lnTo>
                  <a:lnTo>
                    <a:pt x="5369" y="1323"/>
                  </a:lnTo>
                  <a:lnTo>
                    <a:pt x="5412" y="1356"/>
                  </a:lnTo>
                  <a:lnTo>
                    <a:pt x="5455" y="1391"/>
                  </a:lnTo>
                  <a:lnTo>
                    <a:pt x="5501" y="1431"/>
                  </a:lnTo>
                  <a:lnTo>
                    <a:pt x="5546" y="1475"/>
                  </a:lnTo>
                  <a:lnTo>
                    <a:pt x="5591" y="1523"/>
                  </a:lnTo>
                  <a:lnTo>
                    <a:pt x="5635" y="1576"/>
                  </a:lnTo>
                  <a:lnTo>
                    <a:pt x="5678" y="1632"/>
                  </a:lnTo>
                  <a:lnTo>
                    <a:pt x="5718" y="1695"/>
                  </a:lnTo>
                  <a:lnTo>
                    <a:pt x="5756" y="1761"/>
                  </a:lnTo>
                  <a:lnTo>
                    <a:pt x="5791" y="1833"/>
                  </a:lnTo>
                  <a:lnTo>
                    <a:pt x="5822" y="1910"/>
                  </a:lnTo>
                  <a:lnTo>
                    <a:pt x="5849" y="1993"/>
                  </a:lnTo>
                  <a:lnTo>
                    <a:pt x="5870" y="2080"/>
                  </a:lnTo>
                  <a:lnTo>
                    <a:pt x="5887" y="2173"/>
                  </a:lnTo>
                  <a:lnTo>
                    <a:pt x="5897" y="2272"/>
                  </a:lnTo>
                  <a:lnTo>
                    <a:pt x="5901" y="2376"/>
                  </a:lnTo>
                  <a:lnTo>
                    <a:pt x="5897" y="2486"/>
                  </a:lnTo>
                  <a:lnTo>
                    <a:pt x="5885" y="2602"/>
                  </a:lnTo>
                  <a:lnTo>
                    <a:pt x="5866" y="2724"/>
                  </a:lnTo>
                  <a:lnTo>
                    <a:pt x="5837" y="2853"/>
                  </a:lnTo>
                  <a:lnTo>
                    <a:pt x="5798" y="2988"/>
                  </a:lnTo>
                  <a:lnTo>
                    <a:pt x="5750" y="3129"/>
                  </a:lnTo>
                  <a:lnTo>
                    <a:pt x="5690" y="3277"/>
                  </a:lnTo>
                  <a:lnTo>
                    <a:pt x="5702" y="3284"/>
                  </a:lnTo>
                  <a:lnTo>
                    <a:pt x="5731" y="3304"/>
                  </a:lnTo>
                  <a:lnTo>
                    <a:pt x="5775" y="3335"/>
                  </a:lnTo>
                  <a:lnTo>
                    <a:pt x="5828" y="3375"/>
                  </a:lnTo>
                  <a:lnTo>
                    <a:pt x="5858" y="3397"/>
                  </a:lnTo>
                  <a:lnTo>
                    <a:pt x="5887" y="3422"/>
                  </a:lnTo>
                  <a:lnTo>
                    <a:pt x="5917" y="3446"/>
                  </a:lnTo>
                  <a:lnTo>
                    <a:pt x="5947" y="3473"/>
                  </a:lnTo>
                  <a:lnTo>
                    <a:pt x="5976" y="3500"/>
                  </a:lnTo>
                  <a:lnTo>
                    <a:pt x="6004" y="3527"/>
                  </a:lnTo>
                  <a:lnTo>
                    <a:pt x="6029" y="3555"/>
                  </a:lnTo>
                  <a:lnTo>
                    <a:pt x="6053" y="3582"/>
                  </a:lnTo>
                  <a:lnTo>
                    <a:pt x="6072" y="3609"/>
                  </a:lnTo>
                  <a:lnTo>
                    <a:pt x="6089" y="3635"/>
                  </a:lnTo>
                  <a:lnTo>
                    <a:pt x="6100" y="3661"/>
                  </a:lnTo>
                  <a:lnTo>
                    <a:pt x="6108" y="3686"/>
                  </a:lnTo>
                  <a:lnTo>
                    <a:pt x="6110" y="3709"/>
                  </a:lnTo>
                  <a:lnTo>
                    <a:pt x="6107" y="3732"/>
                  </a:lnTo>
                  <a:lnTo>
                    <a:pt x="6096" y="3751"/>
                  </a:lnTo>
                  <a:lnTo>
                    <a:pt x="6079" y="3769"/>
                  </a:lnTo>
                  <a:lnTo>
                    <a:pt x="6055" y="3785"/>
                  </a:lnTo>
                  <a:lnTo>
                    <a:pt x="6023" y="3798"/>
                  </a:lnTo>
                  <a:lnTo>
                    <a:pt x="5982" y="3808"/>
                  </a:lnTo>
                  <a:lnTo>
                    <a:pt x="5931" y="3815"/>
                  </a:lnTo>
                  <a:lnTo>
                    <a:pt x="5872" y="3819"/>
                  </a:lnTo>
                  <a:lnTo>
                    <a:pt x="5802" y="3819"/>
                  </a:lnTo>
                  <a:lnTo>
                    <a:pt x="5720" y="3815"/>
                  </a:lnTo>
                  <a:lnTo>
                    <a:pt x="5628" y="3807"/>
                  </a:lnTo>
                  <a:lnTo>
                    <a:pt x="5636" y="3816"/>
                  </a:lnTo>
                  <a:lnTo>
                    <a:pt x="5660" y="3841"/>
                  </a:lnTo>
                  <a:lnTo>
                    <a:pt x="5693" y="3879"/>
                  </a:lnTo>
                  <a:lnTo>
                    <a:pt x="5734" y="3927"/>
                  </a:lnTo>
                  <a:lnTo>
                    <a:pt x="5756" y="3955"/>
                  </a:lnTo>
                  <a:lnTo>
                    <a:pt x="5777" y="3984"/>
                  </a:lnTo>
                  <a:lnTo>
                    <a:pt x="5798" y="4014"/>
                  </a:lnTo>
                  <a:lnTo>
                    <a:pt x="5819" y="4046"/>
                  </a:lnTo>
                  <a:lnTo>
                    <a:pt x="5838" y="4078"/>
                  </a:lnTo>
                  <a:lnTo>
                    <a:pt x="5856" y="4110"/>
                  </a:lnTo>
                  <a:lnTo>
                    <a:pt x="5870" y="4144"/>
                  </a:lnTo>
                  <a:lnTo>
                    <a:pt x="5882" y="4176"/>
                  </a:lnTo>
                  <a:lnTo>
                    <a:pt x="5891" y="4208"/>
                  </a:lnTo>
                  <a:lnTo>
                    <a:pt x="5895" y="4239"/>
                  </a:lnTo>
                  <a:lnTo>
                    <a:pt x="5895" y="4269"/>
                  </a:lnTo>
                  <a:lnTo>
                    <a:pt x="5891" y="4297"/>
                  </a:lnTo>
                  <a:lnTo>
                    <a:pt x="5881" y="4324"/>
                  </a:lnTo>
                  <a:lnTo>
                    <a:pt x="5865" y="4349"/>
                  </a:lnTo>
                  <a:lnTo>
                    <a:pt x="5843" y="4370"/>
                  </a:lnTo>
                  <a:lnTo>
                    <a:pt x="5813" y="4389"/>
                  </a:lnTo>
                  <a:lnTo>
                    <a:pt x="5777" y="4405"/>
                  </a:lnTo>
                  <a:lnTo>
                    <a:pt x="5733" y="4417"/>
                  </a:lnTo>
                  <a:lnTo>
                    <a:pt x="5680" y="4426"/>
                  </a:lnTo>
                  <a:lnTo>
                    <a:pt x="5617" y="4431"/>
                  </a:lnTo>
                  <a:lnTo>
                    <a:pt x="5546" y="4431"/>
                  </a:lnTo>
                  <a:lnTo>
                    <a:pt x="5466" y="4426"/>
                  </a:lnTo>
                  <a:lnTo>
                    <a:pt x="5373" y="4416"/>
                  </a:lnTo>
                  <a:lnTo>
                    <a:pt x="5272" y="4401"/>
                  </a:lnTo>
                  <a:lnTo>
                    <a:pt x="489" y="3049"/>
                  </a:lnTo>
                  <a:close/>
                </a:path>
              </a:pathLst>
            </a:custGeom>
            <a:solidFill>
              <a:srgbClr val="5833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46"/>
            <p:cNvSpPr>
              <a:spLocks/>
            </p:cNvSpPr>
            <p:nvPr/>
          </p:nvSpPr>
          <p:spPr bwMode="auto">
            <a:xfrm>
              <a:off x="4191" y="2310"/>
              <a:ext cx="74" cy="96"/>
            </a:xfrm>
            <a:custGeom>
              <a:avLst/>
              <a:gdLst>
                <a:gd name="T0" fmla="*/ 0 w 667"/>
                <a:gd name="T1" fmla="*/ 0 h 1346"/>
                <a:gd name="T2" fmla="*/ 0 w 667"/>
                <a:gd name="T3" fmla="*/ 0 h 1346"/>
                <a:gd name="T4" fmla="*/ 0 w 667"/>
                <a:gd name="T5" fmla="*/ 0 h 1346"/>
                <a:gd name="T6" fmla="*/ 0 w 667"/>
                <a:gd name="T7" fmla="*/ 0 h 1346"/>
                <a:gd name="T8" fmla="*/ 0 w 667"/>
                <a:gd name="T9" fmla="*/ 0 h 1346"/>
                <a:gd name="T10" fmla="*/ 0 w 667"/>
                <a:gd name="T11" fmla="*/ 0 h 1346"/>
                <a:gd name="T12" fmla="*/ 0 w 667"/>
                <a:gd name="T13" fmla="*/ 0 h 1346"/>
                <a:gd name="T14" fmla="*/ 0 w 667"/>
                <a:gd name="T15" fmla="*/ 0 h 1346"/>
                <a:gd name="T16" fmla="*/ 0 w 667"/>
                <a:gd name="T17" fmla="*/ 0 h 1346"/>
                <a:gd name="T18" fmla="*/ 0 w 667"/>
                <a:gd name="T19" fmla="*/ 0 h 1346"/>
                <a:gd name="T20" fmla="*/ 0 w 667"/>
                <a:gd name="T21" fmla="*/ 0 h 1346"/>
                <a:gd name="T22" fmla="*/ 0 w 667"/>
                <a:gd name="T23" fmla="*/ 0 h 1346"/>
                <a:gd name="T24" fmla="*/ 0 w 667"/>
                <a:gd name="T25" fmla="*/ 0 h 1346"/>
                <a:gd name="T26" fmla="*/ 0 w 667"/>
                <a:gd name="T27" fmla="*/ 0 h 1346"/>
                <a:gd name="T28" fmla="*/ 0 w 667"/>
                <a:gd name="T29" fmla="*/ 0 h 1346"/>
                <a:gd name="T30" fmla="*/ 0 w 667"/>
                <a:gd name="T31" fmla="*/ 0 h 1346"/>
                <a:gd name="T32" fmla="*/ 0 w 667"/>
                <a:gd name="T33" fmla="*/ 0 h 1346"/>
                <a:gd name="T34" fmla="*/ 0 w 667"/>
                <a:gd name="T35" fmla="*/ 0 h 1346"/>
                <a:gd name="T36" fmla="*/ 0 w 667"/>
                <a:gd name="T37" fmla="*/ 0 h 1346"/>
                <a:gd name="T38" fmla="*/ 0 w 667"/>
                <a:gd name="T39" fmla="*/ 0 h 1346"/>
                <a:gd name="T40" fmla="*/ 0 w 667"/>
                <a:gd name="T41" fmla="*/ 0 h 1346"/>
                <a:gd name="T42" fmla="*/ 0 w 667"/>
                <a:gd name="T43" fmla="*/ 0 h 1346"/>
                <a:gd name="T44" fmla="*/ 0 w 667"/>
                <a:gd name="T45" fmla="*/ 0 h 1346"/>
                <a:gd name="T46" fmla="*/ 0 w 667"/>
                <a:gd name="T47" fmla="*/ 0 h 1346"/>
                <a:gd name="T48" fmla="*/ 0 w 667"/>
                <a:gd name="T49" fmla="*/ 0 h 1346"/>
                <a:gd name="T50" fmla="*/ 0 w 667"/>
                <a:gd name="T51" fmla="*/ 0 h 1346"/>
                <a:gd name="T52" fmla="*/ 0 w 667"/>
                <a:gd name="T53" fmla="*/ 0 h 1346"/>
                <a:gd name="T54" fmla="*/ 0 w 667"/>
                <a:gd name="T55" fmla="*/ 0 h 1346"/>
                <a:gd name="T56" fmla="*/ 0 w 667"/>
                <a:gd name="T57" fmla="*/ 0 h 1346"/>
                <a:gd name="T58" fmla="*/ 0 w 667"/>
                <a:gd name="T59" fmla="*/ 0 h 1346"/>
                <a:gd name="T60" fmla="*/ 0 w 667"/>
                <a:gd name="T61" fmla="*/ 0 h 1346"/>
                <a:gd name="T62" fmla="*/ 0 w 667"/>
                <a:gd name="T63" fmla="*/ 0 h 1346"/>
                <a:gd name="T64" fmla="*/ 0 w 667"/>
                <a:gd name="T65" fmla="*/ 0 h 1346"/>
                <a:gd name="T66" fmla="*/ 0 w 667"/>
                <a:gd name="T67" fmla="*/ 0 h 1346"/>
                <a:gd name="T68" fmla="*/ 0 w 667"/>
                <a:gd name="T69" fmla="*/ 0 h 1346"/>
                <a:gd name="T70" fmla="*/ 0 w 667"/>
                <a:gd name="T71" fmla="*/ 0 h 1346"/>
                <a:gd name="T72" fmla="*/ 0 w 667"/>
                <a:gd name="T73" fmla="*/ 0 h 1346"/>
                <a:gd name="T74" fmla="*/ 0 w 667"/>
                <a:gd name="T75" fmla="*/ 0 h 1346"/>
                <a:gd name="T76" fmla="*/ 0 w 667"/>
                <a:gd name="T77" fmla="*/ 0 h 1346"/>
                <a:gd name="T78" fmla="*/ 0 w 667"/>
                <a:gd name="T79" fmla="*/ 0 h 1346"/>
                <a:gd name="T80" fmla="*/ 0 w 667"/>
                <a:gd name="T81" fmla="*/ 0 h 1346"/>
                <a:gd name="T82" fmla="*/ 0 w 667"/>
                <a:gd name="T83" fmla="*/ 0 h 1346"/>
                <a:gd name="T84" fmla="*/ 0 w 667"/>
                <a:gd name="T85" fmla="*/ 0 h 1346"/>
                <a:gd name="T86" fmla="*/ 0 w 667"/>
                <a:gd name="T87" fmla="*/ 0 h 1346"/>
                <a:gd name="T88" fmla="*/ 0 w 667"/>
                <a:gd name="T89" fmla="*/ 0 h 1346"/>
                <a:gd name="T90" fmla="*/ 0 w 667"/>
                <a:gd name="T91" fmla="*/ 0 h 1346"/>
                <a:gd name="T92" fmla="*/ 0 w 667"/>
                <a:gd name="T93" fmla="*/ 0 h 1346"/>
                <a:gd name="T94" fmla="*/ 0 w 667"/>
                <a:gd name="T95" fmla="*/ 0 h 1346"/>
                <a:gd name="T96" fmla="*/ 0 w 667"/>
                <a:gd name="T97" fmla="*/ 0 h 1346"/>
                <a:gd name="T98" fmla="*/ 0 w 667"/>
                <a:gd name="T99" fmla="*/ 0 h 1346"/>
                <a:gd name="T100" fmla="*/ 0 w 667"/>
                <a:gd name="T101" fmla="*/ 0 h 1346"/>
                <a:gd name="T102" fmla="*/ 0 w 667"/>
                <a:gd name="T103" fmla="*/ 0 h 1346"/>
                <a:gd name="T104" fmla="*/ 0 w 667"/>
                <a:gd name="T105" fmla="*/ 0 h 1346"/>
                <a:gd name="T106" fmla="*/ 0 w 667"/>
                <a:gd name="T107" fmla="*/ 0 h 1346"/>
                <a:gd name="T108" fmla="*/ 0 w 667"/>
                <a:gd name="T109" fmla="*/ 0 h 1346"/>
                <a:gd name="T110" fmla="*/ 0 w 667"/>
                <a:gd name="T111" fmla="*/ 0 h 1346"/>
                <a:gd name="T112" fmla="*/ 0 w 667"/>
                <a:gd name="T113" fmla="*/ 0 h 1346"/>
                <a:gd name="T114" fmla="*/ 0 w 667"/>
                <a:gd name="T115" fmla="*/ 0 h 1346"/>
                <a:gd name="T116" fmla="*/ 0 w 667"/>
                <a:gd name="T117" fmla="*/ 0 h 1346"/>
                <a:gd name="T118" fmla="*/ 0 w 667"/>
                <a:gd name="T119" fmla="*/ 0 h 13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7"/>
                <a:gd name="T181" fmla="*/ 0 h 1346"/>
                <a:gd name="T182" fmla="*/ 667 w 667"/>
                <a:gd name="T183" fmla="*/ 1346 h 13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7" h="1346">
                  <a:moveTo>
                    <a:pt x="103" y="0"/>
                  </a:moveTo>
                  <a:lnTo>
                    <a:pt x="71" y="2"/>
                  </a:lnTo>
                  <a:lnTo>
                    <a:pt x="46" y="11"/>
                  </a:lnTo>
                  <a:lnTo>
                    <a:pt x="27" y="28"/>
                  </a:lnTo>
                  <a:lnTo>
                    <a:pt x="12" y="50"/>
                  </a:lnTo>
                  <a:lnTo>
                    <a:pt x="3" y="79"/>
                  </a:lnTo>
                  <a:lnTo>
                    <a:pt x="0" y="112"/>
                  </a:lnTo>
                  <a:lnTo>
                    <a:pt x="0" y="151"/>
                  </a:lnTo>
                  <a:lnTo>
                    <a:pt x="5" y="194"/>
                  </a:lnTo>
                  <a:lnTo>
                    <a:pt x="14" y="241"/>
                  </a:lnTo>
                  <a:lnTo>
                    <a:pt x="27" y="291"/>
                  </a:lnTo>
                  <a:lnTo>
                    <a:pt x="43" y="345"/>
                  </a:lnTo>
                  <a:lnTo>
                    <a:pt x="61" y="401"/>
                  </a:lnTo>
                  <a:lnTo>
                    <a:pt x="82" y="459"/>
                  </a:lnTo>
                  <a:lnTo>
                    <a:pt x="104" y="519"/>
                  </a:lnTo>
                  <a:lnTo>
                    <a:pt x="129" y="579"/>
                  </a:lnTo>
                  <a:lnTo>
                    <a:pt x="155" y="640"/>
                  </a:lnTo>
                  <a:lnTo>
                    <a:pt x="182" y="701"/>
                  </a:lnTo>
                  <a:lnTo>
                    <a:pt x="211" y="762"/>
                  </a:lnTo>
                  <a:lnTo>
                    <a:pt x="239" y="821"/>
                  </a:lnTo>
                  <a:lnTo>
                    <a:pt x="267" y="880"/>
                  </a:lnTo>
                  <a:lnTo>
                    <a:pt x="323" y="991"/>
                  </a:lnTo>
                  <a:lnTo>
                    <a:pt x="375" y="1090"/>
                  </a:lnTo>
                  <a:lnTo>
                    <a:pt x="421" y="1174"/>
                  </a:lnTo>
                  <a:lnTo>
                    <a:pt x="456" y="1239"/>
                  </a:lnTo>
                  <a:lnTo>
                    <a:pt x="479" y="1281"/>
                  </a:lnTo>
                  <a:lnTo>
                    <a:pt x="488" y="1294"/>
                  </a:lnTo>
                  <a:lnTo>
                    <a:pt x="667" y="1346"/>
                  </a:lnTo>
                  <a:lnTo>
                    <a:pt x="645" y="1281"/>
                  </a:lnTo>
                  <a:lnTo>
                    <a:pt x="621" y="1216"/>
                  </a:lnTo>
                  <a:lnTo>
                    <a:pt x="597" y="1153"/>
                  </a:lnTo>
                  <a:lnTo>
                    <a:pt x="571" y="1090"/>
                  </a:lnTo>
                  <a:lnTo>
                    <a:pt x="546" y="1028"/>
                  </a:lnTo>
                  <a:lnTo>
                    <a:pt x="521" y="967"/>
                  </a:lnTo>
                  <a:lnTo>
                    <a:pt x="495" y="908"/>
                  </a:lnTo>
                  <a:lnTo>
                    <a:pt x="470" y="851"/>
                  </a:lnTo>
                  <a:lnTo>
                    <a:pt x="444" y="796"/>
                  </a:lnTo>
                  <a:lnTo>
                    <a:pt x="419" y="742"/>
                  </a:lnTo>
                  <a:lnTo>
                    <a:pt x="393" y="692"/>
                  </a:lnTo>
                  <a:lnTo>
                    <a:pt x="368" y="642"/>
                  </a:lnTo>
                  <a:lnTo>
                    <a:pt x="344" y="596"/>
                  </a:lnTo>
                  <a:lnTo>
                    <a:pt x="320" y="553"/>
                  </a:lnTo>
                  <a:lnTo>
                    <a:pt x="297" y="512"/>
                  </a:lnTo>
                  <a:lnTo>
                    <a:pt x="275" y="475"/>
                  </a:lnTo>
                  <a:lnTo>
                    <a:pt x="254" y="442"/>
                  </a:lnTo>
                  <a:lnTo>
                    <a:pt x="236" y="409"/>
                  </a:lnTo>
                  <a:lnTo>
                    <a:pt x="220" y="376"/>
                  </a:lnTo>
                  <a:lnTo>
                    <a:pt x="205" y="344"/>
                  </a:lnTo>
                  <a:lnTo>
                    <a:pt x="190" y="312"/>
                  </a:lnTo>
                  <a:lnTo>
                    <a:pt x="177" y="280"/>
                  </a:lnTo>
                  <a:lnTo>
                    <a:pt x="165" y="249"/>
                  </a:lnTo>
                  <a:lnTo>
                    <a:pt x="155" y="218"/>
                  </a:lnTo>
                  <a:lnTo>
                    <a:pt x="145" y="188"/>
                  </a:lnTo>
                  <a:lnTo>
                    <a:pt x="137" y="158"/>
                  </a:lnTo>
                  <a:lnTo>
                    <a:pt x="128" y="131"/>
                  </a:lnTo>
                  <a:lnTo>
                    <a:pt x="122" y="103"/>
                  </a:lnTo>
                  <a:lnTo>
                    <a:pt x="116" y="76"/>
                  </a:lnTo>
                  <a:lnTo>
                    <a:pt x="111" y="49"/>
                  </a:lnTo>
                  <a:lnTo>
                    <a:pt x="107" y="2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7C5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47"/>
            <p:cNvSpPr>
              <a:spLocks/>
            </p:cNvSpPr>
            <p:nvPr/>
          </p:nvSpPr>
          <p:spPr bwMode="auto">
            <a:xfrm>
              <a:off x="4239" y="2371"/>
              <a:ext cx="86" cy="70"/>
            </a:xfrm>
            <a:custGeom>
              <a:avLst/>
              <a:gdLst>
                <a:gd name="T0" fmla="*/ 0 w 771"/>
                <a:gd name="T1" fmla="*/ 0 h 978"/>
                <a:gd name="T2" fmla="*/ 0 w 771"/>
                <a:gd name="T3" fmla="*/ 0 h 978"/>
                <a:gd name="T4" fmla="*/ 0 w 771"/>
                <a:gd name="T5" fmla="*/ 0 h 978"/>
                <a:gd name="T6" fmla="*/ 0 w 771"/>
                <a:gd name="T7" fmla="*/ 0 h 978"/>
                <a:gd name="T8" fmla="*/ 0 w 771"/>
                <a:gd name="T9" fmla="*/ 0 h 978"/>
                <a:gd name="T10" fmla="*/ 0 w 771"/>
                <a:gd name="T11" fmla="*/ 0 h 978"/>
                <a:gd name="T12" fmla="*/ 0 w 771"/>
                <a:gd name="T13" fmla="*/ 0 h 978"/>
                <a:gd name="T14" fmla="*/ 0 w 771"/>
                <a:gd name="T15" fmla="*/ 0 h 978"/>
                <a:gd name="T16" fmla="*/ 0 w 771"/>
                <a:gd name="T17" fmla="*/ 0 h 978"/>
                <a:gd name="T18" fmla="*/ 0 w 771"/>
                <a:gd name="T19" fmla="*/ 0 h 978"/>
                <a:gd name="T20" fmla="*/ 0 w 771"/>
                <a:gd name="T21" fmla="*/ 0 h 978"/>
                <a:gd name="T22" fmla="*/ 0 w 771"/>
                <a:gd name="T23" fmla="*/ 0 h 978"/>
                <a:gd name="T24" fmla="*/ 0 w 771"/>
                <a:gd name="T25" fmla="*/ 0 h 978"/>
                <a:gd name="T26" fmla="*/ 0 w 771"/>
                <a:gd name="T27" fmla="*/ 0 h 978"/>
                <a:gd name="T28" fmla="*/ 0 w 771"/>
                <a:gd name="T29" fmla="*/ 0 h 978"/>
                <a:gd name="T30" fmla="*/ 0 w 771"/>
                <a:gd name="T31" fmla="*/ 0 h 978"/>
                <a:gd name="T32" fmla="*/ 0 w 771"/>
                <a:gd name="T33" fmla="*/ 0 h 978"/>
                <a:gd name="T34" fmla="*/ 0 w 771"/>
                <a:gd name="T35" fmla="*/ 0 h 978"/>
                <a:gd name="T36" fmla="*/ 0 w 771"/>
                <a:gd name="T37" fmla="*/ 0 h 978"/>
                <a:gd name="T38" fmla="*/ 0 w 771"/>
                <a:gd name="T39" fmla="*/ 0 h 978"/>
                <a:gd name="T40" fmla="*/ 0 w 771"/>
                <a:gd name="T41" fmla="*/ 0 h 978"/>
                <a:gd name="T42" fmla="*/ 0 w 771"/>
                <a:gd name="T43" fmla="*/ 0 h 978"/>
                <a:gd name="T44" fmla="*/ 0 w 771"/>
                <a:gd name="T45" fmla="*/ 0 h 978"/>
                <a:gd name="T46" fmla="*/ 0 w 771"/>
                <a:gd name="T47" fmla="*/ 0 h 978"/>
                <a:gd name="T48" fmla="*/ 0 w 771"/>
                <a:gd name="T49" fmla="*/ 0 h 978"/>
                <a:gd name="T50" fmla="*/ 0 w 771"/>
                <a:gd name="T51" fmla="*/ 0 h 978"/>
                <a:gd name="T52" fmla="*/ 0 w 771"/>
                <a:gd name="T53" fmla="*/ 0 h 978"/>
                <a:gd name="T54" fmla="*/ 0 w 771"/>
                <a:gd name="T55" fmla="*/ 0 h 978"/>
                <a:gd name="T56" fmla="*/ 0 w 771"/>
                <a:gd name="T57" fmla="*/ 0 h 978"/>
                <a:gd name="T58" fmla="*/ 0 w 771"/>
                <a:gd name="T59" fmla="*/ 0 h 978"/>
                <a:gd name="T60" fmla="*/ 0 w 771"/>
                <a:gd name="T61" fmla="*/ 0 h 978"/>
                <a:gd name="T62" fmla="*/ 0 w 771"/>
                <a:gd name="T63" fmla="*/ 0 h 978"/>
                <a:gd name="T64" fmla="*/ 0 w 771"/>
                <a:gd name="T65" fmla="*/ 0 h 978"/>
                <a:gd name="T66" fmla="*/ 0 w 771"/>
                <a:gd name="T67" fmla="*/ 0 h 9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1"/>
                <a:gd name="T103" fmla="*/ 0 h 978"/>
                <a:gd name="T104" fmla="*/ 771 w 771"/>
                <a:gd name="T105" fmla="*/ 978 h 9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1" h="978">
                  <a:moveTo>
                    <a:pt x="771" y="172"/>
                  </a:moveTo>
                  <a:lnTo>
                    <a:pt x="732" y="120"/>
                  </a:lnTo>
                  <a:lnTo>
                    <a:pt x="691" y="80"/>
                  </a:lnTo>
                  <a:lnTo>
                    <a:pt x="647" y="46"/>
                  </a:lnTo>
                  <a:lnTo>
                    <a:pt x="603" y="23"/>
                  </a:lnTo>
                  <a:lnTo>
                    <a:pt x="557" y="8"/>
                  </a:lnTo>
                  <a:lnTo>
                    <a:pt x="510" y="0"/>
                  </a:lnTo>
                  <a:lnTo>
                    <a:pt x="464" y="0"/>
                  </a:lnTo>
                  <a:lnTo>
                    <a:pt x="417" y="7"/>
                  </a:lnTo>
                  <a:lnTo>
                    <a:pt x="370" y="19"/>
                  </a:lnTo>
                  <a:lnTo>
                    <a:pt x="326" y="39"/>
                  </a:lnTo>
                  <a:lnTo>
                    <a:pt x="281" y="63"/>
                  </a:lnTo>
                  <a:lnTo>
                    <a:pt x="239" y="92"/>
                  </a:lnTo>
                  <a:lnTo>
                    <a:pt x="200" y="126"/>
                  </a:lnTo>
                  <a:lnTo>
                    <a:pt x="162" y="163"/>
                  </a:lnTo>
                  <a:lnTo>
                    <a:pt x="127" y="205"/>
                  </a:lnTo>
                  <a:lnTo>
                    <a:pt x="96" y="249"/>
                  </a:lnTo>
                  <a:lnTo>
                    <a:pt x="68" y="295"/>
                  </a:lnTo>
                  <a:lnTo>
                    <a:pt x="45" y="344"/>
                  </a:lnTo>
                  <a:lnTo>
                    <a:pt x="26" y="395"/>
                  </a:lnTo>
                  <a:lnTo>
                    <a:pt x="11" y="446"/>
                  </a:lnTo>
                  <a:lnTo>
                    <a:pt x="3" y="499"/>
                  </a:lnTo>
                  <a:lnTo>
                    <a:pt x="0" y="550"/>
                  </a:lnTo>
                  <a:lnTo>
                    <a:pt x="3" y="603"/>
                  </a:lnTo>
                  <a:lnTo>
                    <a:pt x="12" y="655"/>
                  </a:lnTo>
                  <a:lnTo>
                    <a:pt x="29" y="704"/>
                  </a:lnTo>
                  <a:lnTo>
                    <a:pt x="53" y="752"/>
                  </a:lnTo>
                  <a:lnTo>
                    <a:pt x="84" y="798"/>
                  </a:lnTo>
                  <a:lnTo>
                    <a:pt x="125" y="841"/>
                  </a:lnTo>
                  <a:lnTo>
                    <a:pt x="172" y="882"/>
                  </a:lnTo>
                  <a:lnTo>
                    <a:pt x="230" y="918"/>
                  </a:lnTo>
                  <a:lnTo>
                    <a:pt x="296" y="951"/>
                  </a:lnTo>
                  <a:lnTo>
                    <a:pt x="373" y="978"/>
                  </a:lnTo>
                  <a:lnTo>
                    <a:pt x="771" y="172"/>
                  </a:lnTo>
                  <a:close/>
                </a:path>
              </a:pathLst>
            </a:custGeom>
            <a:solidFill>
              <a:srgbClr val="DF9F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48"/>
            <p:cNvSpPr>
              <a:spLocks/>
            </p:cNvSpPr>
            <p:nvPr/>
          </p:nvSpPr>
          <p:spPr bwMode="auto">
            <a:xfrm>
              <a:off x="4630" y="2464"/>
              <a:ext cx="160" cy="91"/>
            </a:xfrm>
            <a:custGeom>
              <a:avLst/>
              <a:gdLst>
                <a:gd name="T0" fmla="*/ 0 w 1437"/>
                <a:gd name="T1" fmla="*/ 0 h 1271"/>
                <a:gd name="T2" fmla="*/ 0 w 1437"/>
                <a:gd name="T3" fmla="*/ 0 h 1271"/>
                <a:gd name="T4" fmla="*/ 0 w 1437"/>
                <a:gd name="T5" fmla="*/ 0 h 1271"/>
                <a:gd name="T6" fmla="*/ 0 w 1437"/>
                <a:gd name="T7" fmla="*/ 0 h 1271"/>
                <a:gd name="T8" fmla="*/ 0 w 1437"/>
                <a:gd name="T9" fmla="*/ 0 h 1271"/>
                <a:gd name="T10" fmla="*/ 0 w 1437"/>
                <a:gd name="T11" fmla="*/ 0 h 1271"/>
                <a:gd name="T12" fmla="*/ 0 w 1437"/>
                <a:gd name="T13" fmla="*/ 0 h 1271"/>
                <a:gd name="T14" fmla="*/ 0 w 1437"/>
                <a:gd name="T15" fmla="*/ 0 h 1271"/>
                <a:gd name="T16" fmla="*/ 0 w 1437"/>
                <a:gd name="T17" fmla="*/ 0 h 1271"/>
                <a:gd name="T18" fmla="*/ 0 w 1437"/>
                <a:gd name="T19" fmla="*/ 0 h 1271"/>
                <a:gd name="T20" fmla="*/ 0 w 1437"/>
                <a:gd name="T21" fmla="*/ 0 h 1271"/>
                <a:gd name="T22" fmla="*/ 0 w 1437"/>
                <a:gd name="T23" fmla="*/ 0 h 1271"/>
                <a:gd name="T24" fmla="*/ 0 w 1437"/>
                <a:gd name="T25" fmla="*/ 0 h 1271"/>
                <a:gd name="T26" fmla="*/ 0 w 1437"/>
                <a:gd name="T27" fmla="*/ 0 h 1271"/>
                <a:gd name="T28" fmla="*/ 0 w 1437"/>
                <a:gd name="T29" fmla="*/ 0 h 1271"/>
                <a:gd name="T30" fmla="*/ 0 w 1437"/>
                <a:gd name="T31" fmla="*/ 0 h 1271"/>
                <a:gd name="T32" fmla="*/ 0 w 1437"/>
                <a:gd name="T33" fmla="*/ 0 h 1271"/>
                <a:gd name="T34" fmla="*/ 0 w 1437"/>
                <a:gd name="T35" fmla="*/ 0 h 1271"/>
                <a:gd name="T36" fmla="*/ 0 w 1437"/>
                <a:gd name="T37" fmla="*/ 0 h 1271"/>
                <a:gd name="T38" fmla="*/ 0 w 1437"/>
                <a:gd name="T39" fmla="*/ 0 h 1271"/>
                <a:gd name="T40" fmla="*/ 0 w 1437"/>
                <a:gd name="T41" fmla="*/ 0 h 1271"/>
                <a:gd name="T42" fmla="*/ 0 w 1437"/>
                <a:gd name="T43" fmla="*/ 0 h 1271"/>
                <a:gd name="T44" fmla="*/ 0 w 1437"/>
                <a:gd name="T45" fmla="*/ 0 h 1271"/>
                <a:gd name="T46" fmla="*/ 0 w 1437"/>
                <a:gd name="T47" fmla="*/ 0 h 1271"/>
                <a:gd name="T48" fmla="*/ 0 w 1437"/>
                <a:gd name="T49" fmla="*/ 0 h 1271"/>
                <a:gd name="T50" fmla="*/ 0 w 1437"/>
                <a:gd name="T51" fmla="*/ 0 h 1271"/>
                <a:gd name="T52" fmla="*/ 0 w 1437"/>
                <a:gd name="T53" fmla="*/ 0 h 1271"/>
                <a:gd name="T54" fmla="*/ 0 w 1437"/>
                <a:gd name="T55" fmla="*/ 0 h 1271"/>
                <a:gd name="T56" fmla="*/ 0 w 1437"/>
                <a:gd name="T57" fmla="*/ 0 h 1271"/>
                <a:gd name="T58" fmla="*/ 0 w 1437"/>
                <a:gd name="T59" fmla="*/ 0 h 1271"/>
                <a:gd name="T60" fmla="*/ 0 w 1437"/>
                <a:gd name="T61" fmla="*/ 0 h 1271"/>
                <a:gd name="T62" fmla="*/ 0 w 1437"/>
                <a:gd name="T63" fmla="*/ 0 h 1271"/>
                <a:gd name="T64" fmla="*/ 0 w 1437"/>
                <a:gd name="T65" fmla="*/ 0 h 12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37"/>
                <a:gd name="T100" fmla="*/ 0 h 1271"/>
                <a:gd name="T101" fmla="*/ 1437 w 1437"/>
                <a:gd name="T102" fmla="*/ 1271 h 12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37" h="1271">
                  <a:moveTo>
                    <a:pt x="671" y="146"/>
                  </a:moveTo>
                  <a:lnTo>
                    <a:pt x="715" y="108"/>
                  </a:lnTo>
                  <a:lnTo>
                    <a:pt x="761" y="75"/>
                  </a:lnTo>
                  <a:lnTo>
                    <a:pt x="806" y="49"/>
                  </a:lnTo>
                  <a:lnTo>
                    <a:pt x="849" y="28"/>
                  </a:lnTo>
                  <a:lnTo>
                    <a:pt x="894" y="14"/>
                  </a:lnTo>
                  <a:lnTo>
                    <a:pt x="936" y="5"/>
                  </a:lnTo>
                  <a:lnTo>
                    <a:pt x="978" y="0"/>
                  </a:lnTo>
                  <a:lnTo>
                    <a:pt x="1019" y="1"/>
                  </a:lnTo>
                  <a:lnTo>
                    <a:pt x="1059" y="7"/>
                  </a:lnTo>
                  <a:lnTo>
                    <a:pt x="1097" y="16"/>
                  </a:lnTo>
                  <a:lnTo>
                    <a:pt x="1135" y="31"/>
                  </a:lnTo>
                  <a:lnTo>
                    <a:pt x="1170" y="49"/>
                  </a:lnTo>
                  <a:lnTo>
                    <a:pt x="1204" y="71"/>
                  </a:lnTo>
                  <a:lnTo>
                    <a:pt x="1237" y="96"/>
                  </a:lnTo>
                  <a:lnTo>
                    <a:pt x="1268" y="125"/>
                  </a:lnTo>
                  <a:lnTo>
                    <a:pt x="1295" y="156"/>
                  </a:lnTo>
                  <a:lnTo>
                    <a:pt x="1322" y="190"/>
                  </a:lnTo>
                  <a:lnTo>
                    <a:pt x="1345" y="227"/>
                  </a:lnTo>
                  <a:lnTo>
                    <a:pt x="1367" y="265"/>
                  </a:lnTo>
                  <a:lnTo>
                    <a:pt x="1385" y="306"/>
                  </a:lnTo>
                  <a:lnTo>
                    <a:pt x="1401" y="349"/>
                  </a:lnTo>
                  <a:lnTo>
                    <a:pt x="1415" y="393"/>
                  </a:lnTo>
                  <a:lnTo>
                    <a:pt x="1426" y="438"/>
                  </a:lnTo>
                  <a:lnTo>
                    <a:pt x="1432" y="484"/>
                  </a:lnTo>
                  <a:lnTo>
                    <a:pt x="1436" y="531"/>
                  </a:lnTo>
                  <a:lnTo>
                    <a:pt x="1437" y="580"/>
                  </a:lnTo>
                  <a:lnTo>
                    <a:pt x="1434" y="627"/>
                  </a:lnTo>
                  <a:lnTo>
                    <a:pt x="1428" y="675"/>
                  </a:lnTo>
                  <a:lnTo>
                    <a:pt x="1417" y="723"/>
                  </a:lnTo>
                  <a:lnTo>
                    <a:pt x="1402" y="770"/>
                  </a:lnTo>
                  <a:lnTo>
                    <a:pt x="1384" y="817"/>
                  </a:lnTo>
                  <a:lnTo>
                    <a:pt x="1362" y="863"/>
                  </a:lnTo>
                  <a:lnTo>
                    <a:pt x="1331" y="914"/>
                  </a:lnTo>
                  <a:lnTo>
                    <a:pt x="1299" y="963"/>
                  </a:lnTo>
                  <a:lnTo>
                    <a:pt x="1266" y="1006"/>
                  </a:lnTo>
                  <a:lnTo>
                    <a:pt x="1231" y="1047"/>
                  </a:lnTo>
                  <a:lnTo>
                    <a:pt x="1195" y="1084"/>
                  </a:lnTo>
                  <a:lnTo>
                    <a:pt x="1156" y="1117"/>
                  </a:lnTo>
                  <a:lnTo>
                    <a:pt x="1117" y="1147"/>
                  </a:lnTo>
                  <a:lnTo>
                    <a:pt x="1077" y="1173"/>
                  </a:lnTo>
                  <a:lnTo>
                    <a:pt x="1036" y="1195"/>
                  </a:lnTo>
                  <a:lnTo>
                    <a:pt x="994" y="1216"/>
                  </a:lnTo>
                  <a:lnTo>
                    <a:pt x="951" y="1232"/>
                  </a:lnTo>
                  <a:lnTo>
                    <a:pt x="906" y="1246"/>
                  </a:lnTo>
                  <a:lnTo>
                    <a:pt x="862" y="1256"/>
                  </a:lnTo>
                  <a:lnTo>
                    <a:pt x="817" y="1264"/>
                  </a:lnTo>
                  <a:lnTo>
                    <a:pt x="771" y="1268"/>
                  </a:lnTo>
                  <a:lnTo>
                    <a:pt x="725" y="1271"/>
                  </a:lnTo>
                  <a:lnTo>
                    <a:pt x="678" y="1270"/>
                  </a:lnTo>
                  <a:lnTo>
                    <a:pt x="632" y="1268"/>
                  </a:lnTo>
                  <a:lnTo>
                    <a:pt x="585" y="1263"/>
                  </a:lnTo>
                  <a:lnTo>
                    <a:pt x="537" y="1255"/>
                  </a:lnTo>
                  <a:lnTo>
                    <a:pt x="491" y="1245"/>
                  </a:lnTo>
                  <a:lnTo>
                    <a:pt x="444" y="1233"/>
                  </a:lnTo>
                  <a:lnTo>
                    <a:pt x="398" y="1219"/>
                  </a:lnTo>
                  <a:lnTo>
                    <a:pt x="351" y="1203"/>
                  </a:lnTo>
                  <a:lnTo>
                    <a:pt x="304" y="1186"/>
                  </a:lnTo>
                  <a:lnTo>
                    <a:pt x="259" y="1166"/>
                  </a:lnTo>
                  <a:lnTo>
                    <a:pt x="214" y="1145"/>
                  </a:lnTo>
                  <a:lnTo>
                    <a:pt x="170" y="1121"/>
                  </a:lnTo>
                  <a:lnTo>
                    <a:pt x="126" y="1098"/>
                  </a:lnTo>
                  <a:lnTo>
                    <a:pt x="83" y="1071"/>
                  </a:lnTo>
                  <a:lnTo>
                    <a:pt x="40" y="1044"/>
                  </a:lnTo>
                  <a:lnTo>
                    <a:pt x="0" y="1016"/>
                  </a:lnTo>
                  <a:lnTo>
                    <a:pt x="671" y="146"/>
                  </a:lnTo>
                  <a:close/>
                </a:path>
              </a:pathLst>
            </a:custGeom>
            <a:solidFill>
              <a:srgbClr val="DC9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49"/>
            <p:cNvSpPr>
              <a:spLocks/>
            </p:cNvSpPr>
            <p:nvPr/>
          </p:nvSpPr>
          <p:spPr bwMode="auto">
            <a:xfrm>
              <a:off x="4684" y="2498"/>
              <a:ext cx="79" cy="21"/>
            </a:xfrm>
            <a:custGeom>
              <a:avLst/>
              <a:gdLst>
                <a:gd name="T0" fmla="*/ 0 w 713"/>
                <a:gd name="T1" fmla="*/ 0 h 290"/>
                <a:gd name="T2" fmla="*/ 0 w 713"/>
                <a:gd name="T3" fmla="*/ 0 h 290"/>
                <a:gd name="T4" fmla="*/ 0 w 713"/>
                <a:gd name="T5" fmla="*/ 0 h 290"/>
                <a:gd name="T6" fmla="*/ 0 w 713"/>
                <a:gd name="T7" fmla="*/ 0 h 290"/>
                <a:gd name="T8" fmla="*/ 0 w 713"/>
                <a:gd name="T9" fmla="*/ 0 h 290"/>
                <a:gd name="T10" fmla="*/ 0 w 713"/>
                <a:gd name="T11" fmla="*/ 0 h 290"/>
                <a:gd name="T12" fmla="*/ 0 w 713"/>
                <a:gd name="T13" fmla="*/ 0 h 290"/>
                <a:gd name="T14" fmla="*/ 0 w 713"/>
                <a:gd name="T15" fmla="*/ 0 h 290"/>
                <a:gd name="T16" fmla="*/ 0 w 713"/>
                <a:gd name="T17" fmla="*/ 0 h 290"/>
                <a:gd name="T18" fmla="*/ 0 w 713"/>
                <a:gd name="T19" fmla="*/ 0 h 290"/>
                <a:gd name="T20" fmla="*/ 0 w 713"/>
                <a:gd name="T21" fmla="*/ 0 h 290"/>
                <a:gd name="T22" fmla="*/ 0 w 713"/>
                <a:gd name="T23" fmla="*/ 0 h 290"/>
                <a:gd name="T24" fmla="*/ 0 w 713"/>
                <a:gd name="T25" fmla="*/ 0 h 290"/>
                <a:gd name="T26" fmla="*/ 0 w 713"/>
                <a:gd name="T27" fmla="*/ 0 h 290"/>
                <a:gd name="T28" fmla="*/ 0 w 713"/>
                <a:gd name="T29" fmla="*/ 0 h 290"/>
                <a:gd name="T30" fmla="*/ 0 w 713"/>
                <a:gd name="T31" fmla="*/ 0 h 290"/>
                <a:gd name="T32" fmla="*/ 0 w 713"/>
                <a:gd name="T33" fmla="*/ 0 h 290"/>
                <a:gd name="T34" fmla="*/ 0 w 713"/>
                <a:gd name="T35" fmla="*/ 0 h 290"/>
                <a:gd name="T36" fmla="*/ 0 w 713"/>
                <a:gd name="T37" fmla="*/ 0 h 290"/>
                <a:gd name="T38" fmla="*/ 0 w 713"/>
                <a:gd name="T39" fmla="*/ 0 h 290"/>
                <a:gd name="T40" fmla="*/ 0 w 713"/>
                <a:gd name="T41" fmla="*/ 0 h 290"/>
                <a:gd name="T42" fmla="*/ 0 w 713"/>
                <a:gd name="T43" fmla="*/ 0 h 290"/>
                <a:gd name="T44" fmla="*/ 0 w 713"/>
                <a:gd name="T45" fmla="*/ 0 h 290"/>
                <a:gd name="T46" fmla="*/ 0 w 713"/>
                <a:gd name="T47" fmla="*/ 0 h 290"/>
                <a:gd name="T48" fmla="*/ 0 w 713"/>
                <a:gd name="T49" fmla="*/ 0 h 290"/>
                <a:gd name="T50" fmla="*/ 0 w 713"/>
                <a:gd name="T51" fmla="*/ 0 h 290"/>
                <a:gd name="T52" fmla="*/ 0 w 713"/>
                <a:gd name="T53" fmla="*/ 0 h 290"/>
                <a:gd name="T54" fmla="*/ 0 w 713"/>
                <a:gd name="T55" fmla="*/ 0 h 290"/>
                <a:gd name="T56" fmla="*/ 0 w 713"/>
                <a:gd name="T57" fmla="*/ 0 h 290"/>
                <a:gd name="T58" fmla="*/ 0 w 713"/>
                <a:gd name="T59" fmla="*/ 0 h 290"/>
                <a:gd name="T60" fmla="*/ 0 w 713"/>
                <a:gd name="T61" fmla="*/ 0 h 290"/>
                <a:gd name="T62" fmla="*/ 0 w 713"/>
                <a:gd name="T63" fmla="*/ 0 h 290"/>
                <a:gd name="T64" fmla="*/ 0 w 713"/>
                <a:gd name="T65" fmla="*/ 0 h 290"/>
                <a:gd name="T66" fmla="*/ 0 w 713"/>
                <a:gd name="T67" fmla="*/ 0 h 290"/>
                <a:gd name="T68" fmla="*/ 0 w 713"/>
                <a:gd name="T69" fmla="*/ 0 h 290"/>
                <a:gd name="T70" fmla="*/ 0 w 713"/>
                <a:gd name="T71" fmla="*/ 0 h 290"/>
                <a:gd name="T72" fmla="*/ 0 w 713"/>
                <a:gd name="T73" fmla="*/ 0 h 290"/>
                <a:gd name="T74" fmla="*/ 0 w 713"/>
                <a:gd name="T75" fmla="*/ 0 h 290"/>
                <a:gd name="T76" fmla="*/ 0 w 713"/>
                <a:gd name="T77" fmla="*/ 0 h 290"/>
                <a:gd name="T78" fmla="*/ 0 w 713"/>
                <a:gd name="T79" fmla="*/ 0 h 290"/>
                <a:gd name="T80" fmla="*/ 0 w 713"/>
                <a:gd name="T81" fmla="*/ 0 h 290"/>
                <a:gd name="T82" fmla="*/ 0 w 713"/>
                <a:gd name="T83" fmla="*/ 0 h 290"/>
                <a:gd name="T84" fmla="*/ 0 w 713"/>
                <a:gd name="T85" fmla="*/ 0 h 290"/>
                <a:gd name="T86" fmla="*/ 0 w 713"/>
                <a:gd name="T87" fmla="*/ 0 h 290"/>
                <a:gd name="T88" fmla="*/ 0 w 713"/>
                <a:gd name="T89" fmla="*/ 0 h 290"/>
                <a:gd name="T90" fmla="*/ 0 w 713"/>
                <a:gd name="T91" fmla="*/ 0 h 290"/>
                <a:gd name="T92" fmla="*/ 0 w 713"/>
                <a:gd name="T93" fmla="*/ 0 h 290"/>
                <a:gd name="T94" fmla="*/ 0 w 713"/>
                <a:gd name="T95" fmla="*/ 0 h 290"/>
                <a:gd name="T96" fmla="*/ 0 w 713"/>
                <a:gd name="T97" fmla="*/ 0 h 290"/>
                <a:gd name="T98" fmla="*/ 0 w 713"/>
                <a:gd name="T99" fmla="*/ 0 h 290"/>
                <a:gd name="T100" fmla="*/ 0 w 713"/>
                <a:gd name="T101" fmla="*/ 0 h 290"/>
                <a:gd name="T102" fmla="*/ 0 w 713"/>
                <a:gd name="T103" fmla="*/ 0 h 290"/>
                <a:gd name="T104" fmla="*/ 0 w 713"/>
                <a:gd name="T105" fmla="*/ 0 h 290"/>
                <a:gd name="T106" fmla="*/ 0 w 713"/>
                <a:gd name="T107" fmla="*/ 0 h 290"/>
                <a:gd name="T108" fmla="*/ 0 w 713"/>
                <a:gd name="T109" fmla="*/ 0 h 290"/>
                <a:gd name="T110" fmla="*/ 0 w 713"/>
                <a:gd name="T111" fmla="*/ 0 h 2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3"/>
                <a:gd name="T169" fmla="*/ 0 h 290"/>
                <a:gd name="T170" fmla="*/ 713 w 713"/>
                <a:gd name="T171" fmla="*/ 290 h 2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3" h="290">
                  <a:moveTo>
                    <a:pt x="83" y="50"/>
                  </a:moveTo>
                  <a:lnTo>
                    <a:pt x="110" y="41"/>
                  </a:lnTo>
                  <a:lnTo>
                    <a:pt x="178" y="24"/>
                  </a:lnTo>
                  <a:lnTo>
                    <a:pt x="200" y="18"/>
                  </a:lnTo>
                  <a:lnTo>
                    <a:pt x="224" y="14"/>
                  </a:lnTo>
                  <a:lnTo>
                    <a:pt x="249" y="10"/>
                  </a:lnTo>
                  <a:lnTo>
                    <a:pt x="275" y="7"/>
                  </a:lnTo>
                  <a:lnTo>
                    <a:pt x="303" y="3"/>
                  </a:lnTo>
                  <a:lnTo>
                    <a:pt x="330" y="1"/>
                  </a:lnTo>
                  <a:lnTo>
                    <a:pt x="359" y="0"/>
                  </a:lnTo>
                  <a:lnTo>
                    <a:pt x="388" y="0"/>
                  </a:lnTo>
                  <a:lnTo>
                    <a:pt x="416" y="1"/>
                  </a:lnTo>
                  <a:lnTo>
                    <a:pt x="445" y="4"/>
                  </a:lnTo>
                  <a:lnTo>
                    <a:pt x="473" y="9"/>
                  </a:lnTo>
                  <a:lnTo>
                    <a:pt x="501" y="15"/>
                  </a:lnTo>
                  <a:lnTo>
                    <a:pt x="529" y="24"/>
                  </a:lnTo>
                  <a:lnTo>
                    <a:pt x="554" y="33"/>
                  </a:lnTo>
                  <a:lnTo>
                    <a:pt x="579" y="46"/>
                  </a:lnTo>
                  <a:lnTo>
                    <a:pt x="603" y="61"/>
                  </a:lnTo>
                  <a:lnTo>
                    <a:pt x="624" y="80"/>
                  </a:lnTo>
                  <a:lnTo>
                    <a:pt x="644" y="100"/>
                  </a:lnTo>
                  <a:lnTo>
                    <a:pt x="662" y="124"/>
                  </a:lnTo>
                  <a:lnTo>
                    <a:pt x="678" y="150"/>
                  </a:lnTo>
                  <a:lnTo>
                    <a:pt x="691" y="179"/>
                  </a:lnTo>
                  <a:lnTo>
                    <a:pt x="701" y="213"/>
                  </a:lnTo>
                  <a:lnTo>
                    <a:pt x="709" y="250"/>
                  </a:lnTo>
                  <a:lnTo>
                    <a:pt x="713" y="290"/>
                  </a:lnTo>
                  <a:lnTo>
                    <a:pt x="710" y="287"/>
                  </a:lnTo>
                  <a:lnTo>
                    <a:pt x="701" y="279"/>
                  </a:lnTo>
                  <a:lnTo>
                    <a:pt x="686" y="266"/>
                  </a:lnTo>
                  <a:lnTo>
                    <a:pt x="666" y="250"/>
                  </a:lnTo>
                  <a:lnTo>
                    <a:pt x="654" y="242"/>
                  </a:lnTo>
                  <a:lnTo>
                    <a:pt x="640" y="232"/>
                  </a:lnTo>
                  <a:lnTo>
                    <a:pt x="625" y="223"/>
                  </a:lnTo>
                  <a:lnTo>
                    <a:pt x="609" y="214"/>
                  </a:lnTo>
                  <a:lnTo>
                    <a:pt x="591" y="205"/>
                  </a:lnTo>
                  <a:lnTo>
                    <a:pt x="572" y="196"/>
                  </a:lnTo>
                  <a:lnTo>
                    <a:pt x="551" y="188"/>
                  </a:lnTo>
                  <a:lnTo>
                    <a:pt x="530" y="180"/>
                  </a:lnTo>
                  <a:lnTo>
                    <a:pt x="506" y="174"/>
                  </a:lnTo>
                  <a:lnTo>
                    <a:pt x="481" y="168"/>
                  </a:lnTo>
                  <a:lnTo>
                    <a:pt x="455" y="163"/>
                  </a:lnTo>
                  <a:lnTo>
                    <a:pt x="428" y="159"/>
                  </a:lnTo>
                  <a:lnTo>
                    <a:pt x="399" y="157"/>
                  </a:lnTo>
                  <a:lnTo>
                    <a:pt x="370" y="156"/>
                  </a:lnTo>
                  <a:lnTo>
                    <a:pt x="339" y="157"/>
                  </a:lnTo>
                  <a:lnTo>
                    <a:pt x="306" y="159"/>
                  </a:lnTo>
                  <a:lnTo>
                    <a:pt x="272" y="163"/>
                  </a:lnTo>
                  <a:lnTo>
                    <a:pt x="237" y="170"/>
                  </a:lnTo>
                  <a:lnTo>
                    <a:pt x="201" y="179"/>
                  </a:lnTo>
                  <a:lnTo>
                    <a:pt x="163" y="190"/>
                  </a:lnTo>
                  <a:lnTo>
                    <a:pt x="124" y="204"/>
                  </a:lnTo>
                  <a:lnTo>
                    <a:pt x="83" y="220"/>
                  </a:lnTo>
                  <a:lnTo>
                    <a:pt x="42" y="239"/>
                  </a:lnTo>
                  <a:lnTo>
                    <a:pt x="0" y="262"/>
                  </a:lnTo>
                  <a:lnTo>
                    <a:pt x="83" y="50"/>
                  </a:lnTo>
                  <a:close/>
                </a:path>
              </a:pathLst>
            </a:custGeom>
            <a:solidFill>
              <a:srgbClr val="B67D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50"/>
            <p:cNvSpPr>
              <a:spLocks/>
            </p:cNvSpPr>
            <p:nvPr/>
          </p:nvSpPr>
          <p:spPr bwMode="auto">
            <a:xfrm>
              <a:off x="4255" y="2240"/>
              <a:ext cx="493" cy="335"/>
            </a:xfrm>
            <a:custGeom>
              <a:avLst/>
              <a:gdLst>
                <a:gd name="T0" fmla="*/ 0 w 4435"/>
                <a:gd name="T1" fmla="*/ 0 h 4697"/>
                <a:gd name="T2" fmla="*/ 0 w 4435"/>
                <a:gd name="T3" fmla="*/ 0 h 4697"/>
                <a:gd name="T4" fmla="*/ 0 w 4435"/>
                <a:gd name="T5" fmla="*/ 0 h 4697"/>
                <a:gd name="T6" fmla="*/ 0 w 4435"/>
                <a:gd name="T7" fmla="*/ 0 h 4697"/>
                <a:gd name="T8" fmla="*/ 0 w 4435"/>
                <a:gd name="T9" fmla="*/ 0 h 4697"/>
                <a:gd name="T10" fmla="*/ 0 w 4435"/>
                <a:gd name="T11" fmla="*/ 0 h 4697"/>
                <a:gd name="T12" fmla="*/ 0 w 4435"/>
                <a:gd name="T13" fmla="*/ 0 h 4697"/>
                <a:gd name="T14" fmla="*/ 0 w 4435"/>
                <a:gd name="T15" fmla="*/ 0 h 4697"/>
                <a:gd name="T16" fmla="*/ 0 w 4435"/>
                <a:gd name="T17" fmla="*/ 0 h 4697"/>
                <a:gd name="T18" fmla="*/ 0 w 4435"/>
                <a:gd name="T19" fmla="*/ 0 h 4697"/>
                <a:gd name="T20" fmla="*/ 0 w 4435"/>
                <a:gd name="T21" fmla="*/ 0 h 4697"/>
                <a:gd name="T22" fmla="*/ 0 w 4435"/>
                <a:gd name="T23" fmla="*/ 0 h 4697"/>
                <a:gd name="T24" fmla="*/ 0 w 4435"/>
                <a:gd name="T25" fmla="*/ 0 h 4697"/>
                <a:gd name="T26" fmla="*/ 0 w 4435"/>
                <a:gd name="T27" fmla="*/ 0 h 4697"/>
                <a:gd name="T28" fmla="*/ 0 w 4435"/>
                <a:gd name="T29" fmla="*/ 0 h 4697"/>
                <a:gd name="T30" fmla="*/ 0 w 4435"/>
                <a:gd name="T31" fmla="*/ 0 h 4697"/>
                <a:gd name="T32" fmla="*/ 0 w 4435"/>
                <a:gd name="T33" fmla="*/ 0 h 4697"/>
                <a:gd name="T34" fmla="*/ 0 w 4435"/>
                <a:gd name="T35" fmla="*/ 0 h 4697"/>
                <a:gd name="T36" fmla="*/ 0 w 4435"/>
                <a:gd name="T37" fmla="*/ 0 h 4697"/>
                <a:gd name="T38" fmla="*/ 0 w 4435"/>
                <a:gd name="T39" fmla="*/ 0 h 4697"/>
                <a:gd name="T40" fmla="*/ 0 w 4435"/>
                <a:gd name="T41" fmla="*/ 0 h 4697"/>
                <a:gd name="T42" fmla="*/ 0 w 4435"/>
                <a:gd name="T43" fmla="*/ 0 h 4697"/>
                <a:gd name="T44" fmla="*/ 0 w 4435"/>
                <a:gd name="T45" fmla="*/ 0 h 4697"/>
                <a:gd name="T46" fmla="*/ 0 w 4435"/>
                <a:gd name="T47" fmla="*/ 0 h 4697"/>
                <a:gd name="T48" fmla="*/ 0 w 4435"/>
                <a:gd name="T49" fmla="*/ 0 h 4697"/>
                <a:gd name="T50" fmla="*/ 0 w 4435"/>
                <a:gd name="T51" fmla="*/ 0 h 4697"/>
                <a:gd name="T52" fmla="*/ 0 w 4435"/>
                <a:gd name="T53" fmla="*/ 0 h 4697"/>
                <a:gd name="T54" fmla="*/ 0 w 4435"/>
                <a:gd name="T55" fmla="*/ 0 h 4697"/>
                <a:gd name="T56" fmla="*/ 0 w 4435"/>
                <a:gd name="T57" fmla="*/ 0 h 4697"/>
                <a:gd name="T58" fmla="*/ 0 w 4435"/>
                <a:gd name="T59" fmla="*/ 0 h 4697"/>
                <a:gd name="T60" fmla="*/ 0 w 4435"/>
                <a:gd name="T61" fmla="*/ 0 h 4697"/>
                <a:gd name="T62" fmla="*/ 0 w 4435"/>
                <a:gd name="T63" fmla="*/ 0 h 4697"/>
                <a:gd name="T64" fmla="*/ 0 w 4435"/>
                <a:gd name="T65" fmla="*/ 0 h 4697"/>
                <a:gd name="T66" fmla="*/ 0 w 4435"/>
                <a:gd name="T67" fmla="*/ 0 h 4697"/>
                <a:gd name="T68" fmla="*/ 0 w 4435"/>
                <a:gd name="T69" fmla="*/ 0 h 4697"/>
                <a:gd name="T70" fmla="*/ 0 w 4435"/>
                <a:gd name="T71" fmla="*/ 0 h 4697"/>
                <a:gd name="T72" fmla="*/ 0 w 4435"/>
                <a:gd name="T73" fmla="*/ 0 h 4697"/>
                <a:gd name="T74" fmla="*/ 0 w 4435"/>
                <a:gd name="T75" fmla="*/ 0 h 4697"/>
                <a:gd name="T76" fmla="*/ 0 w 4435"/>
                <a:gd name="T77" fmla="*/ 0 h 4697"/>
                <a:gd name="T78" fmla="*/ 0 w 4435"/>
                <a:gd name="T79" fmla="*/ 0 h 4697"/>
                <a:gd name="T80" fmla="*/ 0 w 4435"/>
                <a:gd name="T81" fmla="*/ 0 h 4697"/>
                <a:gd name="T82" fmla="*/ 0 w 4435"/>
                <a:gd name="T83" fmla="*/ 0 h 4697"/>
                <a:gd name="T84" fmla="*/ 0 w 4435"/>
                <a:gd name="T85" fmla="*/ 0 h 4697"/>
                <a:gd name="T86" fmla="*/ 0 w 4435"/>
                <a:gd name="T87" fmla="*/ 0 h 4697"/>
                <a:gd name="T88" fmla="*/ 0 w 4435"/>
                <a:gd name="T89" fmla="*/ 0 h 4697"/>
                <a:gd name="T90" fmla="*/ 0 w 4435"/>
                <a:gd name="T91" fmla="*/ 0 h 4697"/>
                <a:gd name="T92" fmla="*/ 0 w 4435"/>
                <a:gd name="T93" fmla="*/ 0 h 4697"/>
                <a:gd name="T94" fmla="*/ 0 w 4435"/>
                <a:gd name="T95" fmla="*/ 0 h 4697"/>
                <a:gd name="T96" fmla="*/ 0 w 4435"/>
                <a:gd name="T97" fmla="*/ 0 h 4697"/>
                <a:gd name="T98" fmla="*/ 0 w 4435"/>
                <a:gd name="T99" fmla="*/ 0 h 4697"/>
                <a:gd name="T100" fmla="*/ 0 w 4435"/>
                <a:gd name="T101" fmla="*/ 0 h 4697"/>
                <a:gd name="T102" fmla="*/ 0 w 4435"/>
                <a:gd name="T103" fmla="*/ 0 h 4697"/>
                <a:gd name="T104" fmla="*/ 0 w 4435"/>
                <a:gd name="T105" fmla="*/ 0 h 4697"/>
                <a:gd name="T106" fmla="*/ 0 w 4435"/>
                <a:gd name="T107" fmla="*/ 0 h 4697"/>
                <a:gd name="T108" fmla="*/ 0 w 4435"/>
                <a:gd name="T109" fmla="*/ 0 h 4697"/>
                <a:gd name="T110" fmla="*/ 0 w 4435"/>
                <a:gd name="T111" fmla="*/ 0 h 4697"/>
                <a:gd name="T112" fmla="*/ 0 w 4435"/>
                <a:gd name="T113" fmla="*/ 0 h 46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35"/>
                <a:gd name="T172" fmla="*/ 0 h 4697"/>
                <a:gd name="T173" fmla="*/ 4435 w 4435"/>
                <a:gd name="T174" fmla="*/ 4697 h 46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35" h="4697">
                  <a:moveTo>
                    <a:pt x="2010" y="34"/>
                  </a:moveTo>
                  <a:lnTo>
                    <a:pt x="1999" y="35"/>
                  </a:lnTo>
                  <a:lnTo>
                    <a:pt x="1965" y="40"/>
                  </a:lnTo>
                  <a:lnTo>
                    <a:pt x="1939" y="44"/>
                  </a:lnTo>
                  <a:lnTo>
                    <a:pt x="1911" y="49"/>
                  </a:lnTo>
                  <a:lnTo>
                    <a:pt x="1878" y="56"/>
                  </a:lnTo>
                  <a:lnTo>
                    <a:pt x="1841" y="64"/>
                  </a:lnTo>
                  <a:lnTo>
                    <a:pt x="1799" y="75"/>
                  </a:lnTo>
                  <a:lnTo>
                    <a:pt x="1756" y="87"/>
                  </a:lnTo>
                  <a:lnTo>
                    <a:pt x="1709" y="101"/>
                  </a:lnTo>
                  <a:lnTo>
                    <a:pt x="1659" y="117"/>
                  </a:lnTo>
                  <a:lnTo>
                    <a:pt x="1608" y="135"/>
                  </a:lnTo>
                  <a:lnTo>
                    <a:pt x="1554" y="157"/>
                  </a:lnTo>
                  <a:lnTo>
                    <a:pt x="1498" y="180"/>
                  </a:lnTo>
                  <a:lnTo>
                    <a:pt x="1441" y="207"/>
                  </a:lnTo>
                  <a:lnTo>
                    <a:pt x="1383" y="236"/>
                  </a:lnTo>
                  <a:lnTo>
                    <a:pt x="1325" y="269"/>
                  </a:lnTo>
                  <a:lnTo>
                    <a:pt x="1265" y="305"/>
                  </a:lnTo>
                  <a:lnTo>
                    <a:pt x="1207" y="344"/>
                  </a:lnTo>
                  <a:lnTo>
                    <a:pt x="1148" y="386"/>
                  </a:lnTo>
                  <a:lnTo>
                    <a:pt x="1089" y="433"/>
                  </a:lnTo>
                  <a:lnTo>
                    <a:pt x="1032" y="484"/>
                  </a:lnTo>
                  <a:lnTo>
                    <a:pt x="976" y="538"/>
                  </a:lnTo>
                  <a:lnTo>
                    <a:pt x="922" y="597"/>
                  </a:lnTo>
                  <a:lnTo>
                    <a:pt x="869" y="659"/>
                  </a:lnTo>
                  <a:lnTo>
                    <a:pt x="818" y="726"/>
                  </a:lnTo>
                  <a:lnTo>
                    <a:pt x="770" y="798"/>
                  </a:lnTo>
                  <a:lnTo>
                    <a:pt x="725" y="874"/>
                  </a:lnTo>
                  <a:lnTo>
                    <a:pt x="682" y="956"/>
                  </a:lnTo>
                  <a:lnTo>
                    <a:pt x="644" y="1043"/>
                  </a:lnTo>
                  <a:lnTo>
                    <a:pt x="609" y="1134"/>
                  </a:lnTo>
                  <a:lnTo>
                    <a:pt x="607" y="1145"/>
                  </a:lnTo>
                  <a:lnTo>
                    <a:pt x="600" y="1173"/>
                  </a:lnTo>
                  <a:lnTo>
                    <a:pt x="588" y="1217"/>
                  </a:lnTo>
                  <a:lnTo>
                    <a:pt x="571" y="1275"/>
                  </a:lnTo>
                  <a:lnTo>
                    <a:pt x="551" y="1344"/>
                  </a:lnTo>
                  <a:lnTo>
                    <a:pt x="527" y="1425"/>
                  </a:lnTo>
                  <a:lnTo>
                    <a:pt x="499" y="1513"/>
                  </a:lnTo>
                  <a:lnTo>
                    <a:pt x="467" y="1607"/>
                  </a:lnTo>
                  <a:lnTo>
                    <a:pt x="433" y="1706"/>
                  </a:lnTo>
                  <a:lnTo>
                    <a:pt x="396" y="1806"/>
                  </a:lnTo>
                  <a:lnTo>
                    <a:pt x="376" y="1856"/>
                  </a:lnTo>
                  <a:lnTo>
                    <a:pt x="356" y="1905"/>
                  </a:lnTo>
                  <a:lnTo>
                    <a:pt x="335" y="1955"/>
                  </a:lnTo>
                  <a:lnTo>
                    <a:pt x="312" y="2004"/>
                  </a:lnTo>
                  <a:lnTo>
                    <a:pt x="290" y="2051"/>
                  </a:lnTo>
                  <a:lnTo>
                    <a:pt x="268" y="2097"/>
                  </a:lnTo>
                  <a:lnTo>
                    <a:pt x="245" y="2142"/>
                  </a:lnTo>
                  <a:lnTo>
                    <a:pt x="221" y="2185"/>
                  </a:lnTo>
                  <a:lnTo>
                    <a:pt x="197" y="2226"/>
                  </a:lnTo>
                  <a:lnTo>
                    <a:pt x="173" y="2265"/>
                  </a:lnTo>
                  <a:lnTo>
                    <a:pt x="147" y="2301"/>
                  </a:lnTo>
                  <a:lnTo>
                    <a:pt x="122" y="2334"/>
                  </a:lnTo>
                  <a:lnTo>
                    <a:pt x="102" y="2362"/>
                  </a:lnTo>
                  <a:lnTo>
                    <a:pt x="84" y="2394"/>
                  </a:lnTo>
                  <a:lnTo>
                    <a:pt x="66" y="2433"/>
                  </a:lnTo>
                  <a:lnTo>
                    <a:pt x="50" y="2475"/>
                  </a:lnTo>
                  <a:lnTo>
                    <a:pt x="35" y="2522"/>
                  </a:lnTo>
                  <a:lnTo>
                    <a:pt x="23" y="2574"/>
                  </a:lnTo>
                  <a:lnTo>
                    <a:pt x="13" y="2628"/>
                  </a:lnTo>
                  <a:lnTo>
                    <a:pt x="5" y="2687"/>
                  </a:lnTo>
                  <a:lnTo>
                    <a:pt x="1" y="2748"/>
                  </a:lnTo>
                  <a:lnTo>
                    <a:pt x="0" y="2814"/>
                  </a:lnTo>
                  <a:lnTo>
                    <a:pt x="2" y="2881"/>
                  </a:lnTo>
                  <a:lnTo>
                    <a:pt x="7" y="2952"/>
                  </a:lnTo>
                  <a:lnTo>
                    <a:pt x="17" y="3025"/>
                  </a:lnTo>
                  <a:lnTo>
                    <a:pt x="31" y="3099"/>
                  </a:lnTo>
                  <a:lnTo>
                    <a:pt x="50" y="3176"/>
                  </a:lnTo>
                  <a:lnTo>
                    <a:pt x="73" y="3254"/>
                  </a:lnTo>
                  <a:lnTo>
                    <a:pt x="100" y="3333"/>
                  </a:lnTo>
                  <a:lnTo>
                    <a:pt x="134" y="3414"/>
                  </a:lnTo>
                  <a:lnTo>
                    <a:pt x="174" y="3495"/>
                  </a:lnTo>
                  <a:lnTo>
                    <a:pt x="218" y="3577"/>
                  </a:lnTo>
                  <a:lnTo>
                    <a:pt x="270" y="3658"/>
                  </a:lnTo>
                  <a:lnTo>
                    <a:pt x="327" y="3740"/>
                  </a:lnTo>
                  <a:lnTo>
                    <a:pt x="392" y="3821"/>
                  </a:lnTo>
                  <a:lnTo>
                    <a:pt x="463" y="3903"/>
                  </a:lnTo>
                  <a:lnTo>
                    <a:pt x="541" y="3982"/>
                  </a:lnTo>
                  <a:lnTo>
                    <a:pt x="627" y="4062"/>
                  </a:lnTo>
                  <a:lnTo>
                    <a:pt x="722" y="4139"/>
                  </a:lnTo>
                  <a:lnTo>
                    <a:pt x="823" y="4215"/>
                  </a:lnTo>
                  <a:lnTo>
                    <a:pt x="934" y="4289"/>
                  </a:lnTo>
                  <a:lnTo>
                    <a:pt x="1052" y="4362"/>
                  </a:lnTo>
                  <a:lnTo>
                    <a:pt x="1179" y="4432"/>
                  </a:lnTo>
                  <a:lnTo>
                    <a:pt x="1316" y="4498"/>
                  </a:lnTo>
                  <a:lnTo>
                    <a:pt x="1458" y="4558"/>
                  </a:lnTo>
                  <a:lnTo>
                    <a:pt x="1599" y="4606"/>
                  </a:lnTo>
                  <a:lnTo>
                    <a:pt x="1739" y="4644"/>
                  </a:lnTo>
                  <a:lnTo>
                    <a:pt x="1879" y="4672"/>
                  </a:lnTo>
                  <a:lnTo>
                    <a:pt x="2018" y="4689"/>
                  </a:lnTo>
                  <a:lnTo>
                    <a:pt x="2154" y="4697"/>
                  </a:lnTo>
                  <a:lnTo>
                    <a:pt x="2290" y="4694"/>
                  </a:lnTo>
                  <a:lnTo>
                    <a:pt x="2424" y="4685"/>
                  </a:lnTo>
                  <a:lnTo>
                    <a:pt x="2555" y="4665"/>
                  </a:lnTo>
                  <a:lnTo>
                    <a:pt x="2683" y="4639"/>
                  </a:lnTo>
                  <a:lnTo>
                    <a:pt x="2810" y="4604"/>
                  </a:lnTo>
                  <a:lnTo>
                    <a:pt x="2933" y="4564"/>
                  </a:lnTo>
                  <a:lnTo>
                    <a:pt x="3054" y="4515"/>
                  </a:lnTo>
                  <a:lnTo>
                    <a:pt x="3171" y="4461"/>
                  </a:lnTo>
                  <a:lnTo>
                    <a:pt x="3285" y="4399"/>
                  </a:lnTo>
                  <a:lnTo>
                    <a:pt x="3394" y="4334"/>
                  </a:lnTo>
                  <a:lnTo>
                    <a:pt x="3499" y="4263"/>
                  </a:lnTo>
                  <a:lnTo>
                    <a:pt x="3601" y="4187"/>
                  </a:lnTo>
                  <a:lnTo>
                    <a:pt x="3698" y="4107"/>
                  </a:lnTo>
                  <a:lnTo>
                    <a:pt x="3789" y="4023"/>
                  </a:lnTo>
                  <a:lnTo>
                    <a:pt x="3876" y="3936"/>
                  </a:lnTo>
                  <a:lnTo>
                    <a:pt x="3957" y="3845"/>
                  </a:lnTo>
                  <a:lnTo>
                    <a:pt x="4032" y="3753"/>
                  </a:lnTo>
                  <a:lnTo>
                    <a:pt x="4102" y="3657"/>
                  </a:lnTo>
                  <a:lnTo>
                    <a:pt x="4166" y="3559"/>
                  </a:lnTo>
                  <a:lnTo>
                    <a:pt x="4223" y="3462"/>
                  </a:lnTo>
                  <a:lnTo>
                    <a:pt x="4274" y="3362"/>
                  </a:lnTo>
                  <a:lnTo>
                    <a:pt x="4318" y="3262"/>
                  </a:lnTo>
                  <a:lnTo>
                    <a:pt x="4354" y="3161"/>
                  </a:lnTo>
                  <a:lnTo>
                    <a:pt x="4383" y="3062"/>
                  </a:lnTo>
                  <a:lnTo>
                    <a:pt x="4406" y="2963"/>
                  </a:lnTo>
                  <a:lnTo>
                    <a:pt x="4419" y="2864"/>
                  </a:lnTo>
                  <a:lnTo>
                    <a:pt x="4428" y="2767"/>
                  </a:lnTo>
                  <a:lnTo>
                    <a:pt x="4433" y="2669"/>
                  </a:lnTo>
                  <a:lnTo>
                    <a:pt x="4435" y="2570"/>
                  </a:lnTo>
                  <a:lnTo>
                    <a:pt x="4435" y="2473"/>
                  </a:lnTo>
                  <a:lnTo>
                    <a:pt x="4432" y="2374"/>
                  </a:lnTo>
                  <a:lnTo>
                    <a:pt x="4427" y="2276"/>
                  </a:lnTo>
                  <a:lnTo>
                    <a:pt x="4417" y="2179"/>
                  </a:lnTo>
                  <a:lnTo>
                    <a:pt x="4407" y="2081"/>
                  </a:lnTo>
                  <a:lnTo>
                    <a:pt x="4393" y="1985"/>
                  </a:lnTo>
                  <a:lnTo>
                    <a:pt x="4376" y="1889"/>
                  </a:lnTo>
                  <a:lnTo>
                    <a:pt x="4357" y="1795"/>
                  </a:lnTo>
                  <a:lnTo>
                    <a:pt x="4336" y="1700"/>
                  </a:lnTo>
                  <a:lnTo>
                    <a:pt x="4311" y="1608"/>
                  </a:lnTo>
                  <a:lnTo>
                    <a:pt x="4285" y="1517"/>
                  </a:lnTo>
                  <a:lnTo>
                    <a:pt x="4256" y="1428"/>
                  </a:lnTo>
                  <a:lnTo>
                    <a:pt x="4225" y="1340"/>
                  </a:lnTo>
                  <a:lnTo>
                    <a:pt x="4191" y="1254"/>
                  </a:lnTo>
                  <a:lnTo>
                    <a:pt x="4155" y="1169"/>
                  </a:lnTo>
                  <a:lnTo>
                    <a:pt x="4117" y="1088"/>
                  </a:lnTo>
                  <a:lnTo>
                    <a:pt x="4077" y="1007"/>
                  </a:lnTo>
                  <a:lnTo>
                    <a:pt x="4035" y="930"/>
                  </a:lnTo>
                  <a:lnTo>
                    <a:pt x="3990" y="855"/>
                  </a:lnTo>
                  <a:lnTo>
                    <a:pt x="3943" y="783"/>
                  </a:lnTo>
                  <a:lnTo>
                    <a:pt x="3895" y="713"/>
                  </a:lnTo>
                  <a:lnTo>
                    <a:pt x="3843" y="647"/>
                  </a:lnTo>
                  <a:lnTo>
                    <a:pt x="3791" y="584"/>
                  </a:lnTo>
                  <a:lnTo>
                    <a:pt x="3736" y="524"/>
                  </a:lnTo>
                  <a:lnTo>
                    <a:pt x="3678" y="467"/>
                  </a:lnTo>
                  <a:lnTo>
                    <a:pt x="3620" y="413"/>
                  </a:lnTo>
                  <a:lnTo>
                    <a:pt x="3560" y="364"/>
                  </a:lnTo>
                  <a:lnTo>
                    <a:pt x="3497" y="318"/>
                  </a:lnTo>
                  <a:lnTo>
                    <a:pt x="3434" y="276"/>
                  </a:lnTo>
                  <a:lnTo>
                    <a:pt x="3432" y="287"/>
                  </a:lnTo>
                  <a:lnTo>
                    <a:pt x="3426" y="313"/>
                  </a:lnTo>
                  <a:lnTo>
                    <a:pt x="3416" y="354"/>
                  </a:lnTo>
                  <a:lnTo>
                    <a:pt x="3402" y="402"/>
                  </a:lnTo>
                  <a:lnTo>
                    <a:pt x="3393" y="429"/>
                  </a:lnTo>
                  <a:lnTo>
                    <a:pt x="3384" y="456"/>
                  </a:lnTo>
                  <a:lnTo>
                    <a:pt x="3373" y="483"/>
                  </a:lnTo>
                  <a:lnTo>
                    <a:pt x="3362" y="510"/>
                  </a:lnTo>
                  <a:lnTo>
                    <a:pt x="3349" y="535"/>
                  </a:lnTo>
                  <a:lnTo>
                    <a:pt x="3336" y="560"/>
                  </a:lnTo>
                  <a:lnTo>
                    <a:pt x="3321" y="583"/>
                  </a:lnTo>
                  <a:lnTo>
                    <a:pt x="3305" y="602"/>
                  </a:lnTo>
                  <a:lnTo>
                    <a:pt x="3288" y="619"/>
                  </a:lnTo>
                  <a:lnTo>
                    <a:pt x="3270" y="632"/>
                  </a:lnTo>
                  <a:lnTo>
                    <a:pt x="3252" y="642"/>
                  </a:lnTo>
                  <a:lnTo>
                    <a:pt x="3232" y="646"/>
                  </a:lnTo>
                  <a:lnTo>
                    <a:pt x="3211" y="646"/>
                  </a:lnTo>
                  <a:lnTo>
                    <a:pt x="3189" y="639"/>
                  </a:lnTo>
                  <a:lnTo>
                    <a:pt x="3167" y="627"/>
                  </a:lnTo>
                  <a:lnTo>
                    <a:pt x="3142" y="607"/>
                  </a:lnTo>
                  <a:lnTo>
                    <a:pt x="3117" y="580"/>
                  </a:lnTo>
                  <a:lnTo>
                    <a:pt x="3090" y="547"/>
                  </a:lnTo>
                  <a:lnTo>
                    <a:pt x="3063" y="504"/>
                  </a:lnTo>
                  <a:lnTo>
                    <a:pt x="3034" y="453"/>
                  </a:lnTo>
                  <a:lnTo>
                    <a:pt x="3005" y="392"/>
                  </a:lnTo>
                  <a:lnTo>
                    <a:pt x="2975" y="322"/>
                  </a:lnTo>
                  <a:lnTo>
                    <a:pt x="2943" y="240"/>
                  </a:lnTo>
                  <a:lnTo>
                    <a:pt x="2910" y="149"/>
                  </a:lnTo>
                  <a:lnTo>
                    <a:pt x="2904" y="158"/>
                  </a:lnTo>
                  <a:lnTo>
                    <a:pt x="2887" y="182"/>
                  </a:lnTo>
                  <a:lnTo>
                    <a:pt x="2860" y="219"/>
                  </a:lnTo>
                  <a:lnTo>
                    <a:pt x="2826" y="263"/>
                  </a:lnTo>
                  <a:lnTo>
                    <a:pt x="2807" y="287"/>
                  </a:lnTo>
                  <a:lnTo>
                    <a:pt x="2787" y="311"/>
                  </a:lnTo>
                  <a:lnTo>
                    <a:pt x="2766" y="336"/>
                  </a:lnTo>
                  <a:lnTo>
                    <a:pt x="2744" y="359"/>
                  </a:lnTo>
                  <a:lnTo>
                    <a:pt x="2721" y="382"/>
                  </a:lnTo>
                  <a:lnTo>
                    <a:pt x="2698" y="403"/>
                  </a:lnTo>
                  <a:lnTo>
                    <a:pt x="2676" y="424"/>
                  </a:lnTo>
                  <a:lnTo>
                    <a:pt x="2653" y="441"/>
                  </a:lnTo>
                  <a:lnTo>
                    <a:pt x="2630" y="455"/>
                  </a:lnTo>
                  <a:lnTo>
                    <a:pt x="2609" y="466"/>
                  </a:lnTo>
                  <a:lnTo>
                    <a:pt x="2588" y="473"/>
                  </a:lnTo>
                  <a:lnTo>
                    <a:pt x="2568" y="476"/>
                  </a:lnTo>
                  <a:lnTo>
                    <a:pt x="2549" y="474"/>
                  </a:lnTo>
                  <a:lnTo>
                    <a:pt x="2532" y="468"/>
                  </a:lnTo>
                  <a:lnTo>
                    <a:pt x="2517" y="455"/>
                  </a:lnTo>
                  <a:lnTo>
                    <a:pt x="2503" y="436"/>
                  </a:lnTo>
                  <a:lnTo>
                    <a:pt x="2491" y="410"/>
                  </a:lnTo>
                  <a:lnTo>
                    <a:pt x="2482" y="377"/>
                  </a:lnTo>
                  <a:lnTo>
                    <a:pt x="2476" y="336"/>
                  </a:lnTo>
                  <a:lnTo>
                    <a:pt x="2472" y="287"/>
                  </a:lnTo>
                  <a:lnTo>
                    <a:pt x="2471" y="230"/>
                  </a:lnTo>
                  <a:lnTo>
                    <a:pt x="2474" y="163"/>
                  </a:lnTo>
                  <a:lnTo>
                    <a:pt x="2481" y="87"/>
                  </a:lnTo>
                  <a:lnTo>
                    <a:pt x="2490" y="0"/>
                  </a:lnTo>
                  <a:lnTo>
                    <a:pt x="2481" y="8"/>
                  </a:lnTo>
                  <a:lnTo>
                    <a:pt x="2453" y="26"/>
                  </a:lnTo>
                  <a:lnTo>
                    <a:pt x="2412" y="54"/>
                  </a:lnTo>
                  <a:lnTo>
                    <a:pt x="2360" y="88"/>
                  </a:lnTo>
                  <a:lnTo>
                    <a:pt x="2300" y="127"/>
                  </a:lnTo>
                  <a:lnTo>
                    <a:pt x="2234" y="165"/>
                  </a:lnTo>
                  <a:lnTo>
                    <a:pt x="2200" y="185"/>
                  </a:lnTo>
                  <a:lnTo>
                    <a:pt x="2167" y="204"/>
                  </a:lnTo>
                  <a:lnTo>
                    <a:pt x="2134" y="221"/>
                  </a:lnTo>
                  <a:lnTo>
                    <a:pt x="2101" y="237"/>
                  </a:lnTo>
                  <a:lnTo>
                    <a:pt x="2071" y="251"/>
                  </a:lnTo>
                  <a:lnTo>
                    <a:pt x="2041" y="264"/>
                  </a:lnTo>
                  <a:lnTo>
                    <a:pt x="2013" y="274"/>
                  </a:lnTo>
                  <a:lnTo>
                    <a:pt x="1988" y="281"/>
                  </a:lnTo>
                  <a:lnTo>
                    <a:pt x="1965" y="285"/>
                  </a:lnTo>
                  <a:lnTo>
                    <a:pt x="1946" y="287"/>
                  </a:lnTo>
                  <a:lnTo>
                    <a:pt x="1930" y="283"/>
                  </a:lnTo>
                  <a:lnTo>
                    <a:pt x="1918" y="276"/>
                  </a:lnTo>
                  <a:lnTo>
                    <a:pt x="1910" y="265"/>
                  </a:lnTo>
                  <a:lnTo>
                    <a:pt x="1907" y="249"/>
                  </a:lnTo>
                  <a:lnTo>
                    <a:pt x="1910" y="228"/>
                  </a:lnTo>
                  <a:lnTo>
                    <a:pt x="1917" y="201"/>
                  </a:lnTo>
                  <a:lnTo>
                    <a:pt x="1930" y="169"/>
                  </a:lnTo>
                  <a:lnTo>
                    <a:pt x="1950" y="131"/>
                  </a:lnTo>
                  <a:lnTo>
                    <a:pt x="1976" y="86"/>
                  </a:lnTo>
                  <a:lnTo>
                    <a:pt x="2010" y="34"/>
                  </a:lnTo>
                  <a:close/>
                </a:path>
              </a:pathLst>
            </a:custGeom>
            <a:solidFill>
              <a:srgbClr val="E4B0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51"/>
            <p:cNvSpPr>
              <a:spLocks/>
            </p:cNvSpPr>
            <p:nvPr/>
          </p:nvSpPr>
          <p:spPr bwMode="auto">
            <a:xfrm>
              <a:off x="4367" y="2259"/>
              <a:ext cx="381" cy="316"/>
            </a:xfrm>
            <a:custGeom>
              <a:avLst/>
              <a:gdLst>
                <a:gd name="T0" fmla="*/ 0 w 3432"/>
                <a:gd name="T1" fmla="*/ 0 h 4421"/>
                <a:gd name="T2" fmla="*/ 0 w 3432"/>
                <a:gd name="T3" fmla="*/ 0 h 4421"/>
                <a:gd name="T4" fmla="*/ 0 w 3432"/>
                <a:gd name="T5" fmla="*/ 0 h 4421"/>
                <a:gd name="T6" fmla="*/ 0 w 3432"/>
                <a:gd name="T7" fmla="*/ 0 h 4421"/>
                <a:gd name="T8" fmla="*/ 0 w 3432"/>
                <a:gd name="T9" fmla="*/ 0 h 4421"/>
                <a:gd name="T10" fmla="*/ 0 w 3432"/>
                <a:gd name="T11" fmla="*/ 0 h 4421"/>
                <a:gd name="T12" fmla="*/ 0 w 3432"/>
                <a:gd name="T13" fmla="*/ 0 h 4421"/>
                <a:gd name="T14" fmla="*/ 0 w 3432"/>
                <a:gd name="T15" fmla="*/ 0 h 4421"/>
                <a:gd name="T16" fmla="*/ 0 w 3432"/>
                <a:gd name="T17" fmla="*/ 0 h 4421"/>
                <a:gd name="T18" fmla="*/ 0 w 3432"/>
                <a:gd name="T19" fmla="*/ 0 h 4421"/>
                <a:gd name="T20" fmla="*/ 0 w 3432"/>
                <a:gd name="T21" fmla="*/ 0 h 4421"/>
                <a:gd name="T22" fmla="*/ 0 w 3432"/>
                <a:gd name="T23" fmla="*/ 0 h 4421"/>
                <a:gd name="T24" fmla="*/ 0 w 3432"/>
                <a:gd name="T25" fmla="*/ 0 h 4421"/>
                <a:gd name="T26" fmla="*/ 0 w 3432"/>
                <a:gd name="T27" fmla="*/ 0 h 4421"/>
                <a:gd name="T28" fmla="*/ 0 w 3432"/>
                <a:gd name="T29" fmla="*/ 0 h 4421"/>
                <a:gd name="T30" fmla="*/ 0 w 3432"/>
                <a:gd name="T31" fmla="*/ 0 h 4421"/>
                <a:gd name="T32" fmla="*/ 0 w 3432"/>
                <a:gd name="T33" fmla="*/ 0 h 4421"/>
                <a:gd name="T34" fmla="*/ 0 w 3432"/>
                <a:gd name="T35" fmla="*/ 0 h 4421"/>
                <a:gd name="T36" fmla="*/ 0 w 3432"/>
                <a:gd name="T37" fmla="*/ 0 h 4421"/>
                <a:gd name="T38" fmla="*/ 0 w 3432"/>
                <a:gd name="T39" fmla="*/ 0 h 4421"/>
                <a:gd name="T40" fmla="*/ 0 w 3432"/>
                <a:gd name="T41" fmla="*/ 0 h 4421"/>
                <a:gd name="T42" fmla="*/ 0 w 3432"/>
                <a:gd name="T43" fmla="*/ 0 h 4421"/>
                <a:gd name="T44" fmla="*/ 0 w 3432"/>
                <a:gd name="T45" fmla="*/ 0 h 4421"/>
                <a:gd name="T46" fmla="*/ 0 w 3432"/>
                <a:gd name="T47" fmla="*/ 0 h 4421"/>
                <a:gd name="T48" fmla="*/ 0 w 3432"/>
                <a:gd name="T49" fmla="*/ 0 h 4421"/>
                <a:gd name="T50" fmla="*/ 0 w 3432"/>
                <a:gd name="T51" fmla="*/ 0 h 4421"/>
                <a:gd name="T52" fmla="*/ 0 w 3432"/>
                <a:gd name="T53" fmla="*/ 0 h 4421"/>
                <a:gd name="T54" fmla="*/ 0 w 3432"/>
                <a:gd name="T55" fmla="*/ 0 h 4421"/>
                <a:gd name="T56" fmla="*/ 0 w 3432"/>
                <a:gd name="T57" fmla="*/ 0 h 4421"/>
                <a:gd name="T58" fmla="*/ 0 w 3432"/>
                <a:gd name="T59" fmla="*/ 0 h 4421"/>
                <a:gd name="T60" fmla="*/ 0 w 3432"/>
                <a:gd name="T61" fmla="*/ 0 h 4421"/>
                <a:gd name="T62" fmla="*/ 0 w 3432"/>
                <a:gd name="T63" fmla="*/ 0 h 4421"/>
                <a:gd name="T64" fmla="*/ 0 w 3432"/>
                <a:gd name="T65" fmla="*/ 0 h 4421"/>
                <a:gd name="T66" fmla="*/ 0 w 3432"/>
                <a:gd name="T67" fmla="*/ 0 h 4421"/>
                <a:gd name="T68" fmla="*/ 0 w 3432"/>
                <a:gd name="T69" fmla="*/ 0 h 4421"/>
                <a:gd name="T70" fmla="*/ 0 w 3432"/>
                <a:gd name="T71" fmla="*/ 0 h 4421"/>
                <a:gd name="T72" fmla="*/ 0 w 3432"/>
                <a:gd name="T73" fmla="*/ 0 h 4421"/>
                <a:gd name="T74" fmla="*/ 0 w 3432"/>
                <a:gd name="T75" fmla="*/ 0 h 4421"/>
                <a:gd name="T76" fmla="*/ 0 w 3432"/>
                <a:gd name="T77" fmla="*/ 0 h 4421"/>
                <a:gd name="T78" fmla="*/ 0 w 3432"/>
                <a:gd name="T79" fmla="*/ 0 h 4421"/>
                <a:gd name="T80" fmla="*/ 0 w 3432"/>
                <a:gd name="T81" fmla="*/ 0 h 4421"/>
                <a:gd name="T82" fmla="*/ 0 w 3432"/>
                <a:gd name="T83" fmla="*/ 0 h 4421"/>
                <a:gd name="T84" fmla="*/ 0 w 3432"/>
                <a:gd name="T85" fmla="*/ 0 h 4421"/>
                <a:gd name="T86" fmla="*/ 0 w 3432"/>
                <a:gd name="T87" fmla="*/ 0 h 4421"/>
                <a:gd name="T88" fmla="*/ 0 w 3432"/>
                <a:gd name="T89" fmla="*/ 0 h 4421"/>
                <a:gd name="T90" fmla="*/ 0 w 3432"/>
                <a:gd name="T91" fmla="*/ 0 h 4421"/>
                <a:gd name="T92" fmla="*/ 0 w 3432"/>
                <a:gd name="T93" fmla="*/ 0 h 44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32"/>
                <a:gd name="T142" fmla="*/ 0 h 4421"/>
                <a:gd name="T143" fmla="*/ 3432 w 3432"/>
                <a:gd name="T144" fmla="*/ 4421 h 442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32" h="4421">
                  <a:moveTo>
                    <a:pt x="2431" y="0"/>
                  </a:moveTo>
                  <a:lnTo>
                    <a:pt x="2430" y="4"/>
                  </a:lnTo>
                  <a:lnTo>
                    <a:pt x="2427" y="16"/>
                  </a:lnTo>
                  <a:lnTo>
                    <a:pt x="2423" y="33"/>
                  </a:lnTo>
                  <a:lnTo>
                    <a:pt x="2418" y="57"/>
                  </a:lnTo>
                  <a:lnTo>
                    <a:pt x="2412" y="83"/>
                  </a:lnTo>
                  <a:lnTo>
                    <a:pt x="2403" y="115"/>
                  </a:lnTo>
                  <a:lnTo>
                    <a:pt x="2392" y="147"/>
                  </a:lnTo>
                  <a:lnTo>
                    <a:pt x="2381" y="181"/>
                  </a:lnTo>
                  <a:lnTo>
                    <a:pt x="2412" y="230"/>
                  </a:lnTo>
                  <a:lnTo>
                    <a:pt x="2441" y="283"/>
                  </a:lnTo>
                  <a:lnTo>
                    <a:pt x="2472" y="338"/>
                  </a:lnTo>
                  <a:lnTo>
                    <a:pt x="2503" y="396"/>
                  </a:lnTo>
                  <a:lnTo>
                    <a:pt x="2531" y="457"/>
                  </a:lnTo>
                  <a:lnTo>
                    <a:pt x="2561" y="520"/>
                  </a:lnTo>
                  <a:lnTo>
                    <a:pt x="2589" y="586"/>
                  </a:lnTo>
                  <a:lnTo>
                    <a:pt x="2615" y="655"/>
                  </a:lnTo>
                  <a:lnTo>
                    <a:pt x="2642" y="726"/>
                  </a:lnTo>
                  <a:lnTo>
                    <a:pt x="2666" y="800"/>
                  </a:lnTo>
                  <a:lnTo>
                    <a:pt x="2688" y="877"/>
                  </a:lnTo>
                  <a:lnTo>
                    <a:pt x="2709" y="957"/>
                  </a:lnTo>
                  <a:lnTo>
                    <a:pt x="2727" y="1039"/>
                  </a:lnTo>
                  <a:lnTo>
                    <a:pt x="2744" y="1124"/>
                  </a:lnTo>
                  <a:lnTo>
                    <a:pt x="2759" y="1212"/>
                  </a:lnTo>
                  <a:lnTo>
                    <a:pt x="2771" y="1302"/>
                  </a:lnTo>
                  <a:lnTo>
                    <a:pt x="2779" y="1395"/>
                  </a:lnTo>
                  <a:lnTo>
                    <a:pt x="2786" y="1491"/>
                  </a:lnTo>
                  <a:lnTo>
                    <a:pt x="2789" y="1590"/>
                  </a:lnTo>
                  <a:lnTo>
                    <a:pt x="2789" y="1690"/>
                  </a:lnTo>
                  <a:lnTo>
                    <a:pt x="2786" y="1794"/>
                  </a:lnTo>
                  <a:lnTo>
                    <a:pt x="2778" y="1901"/>
                  </a:lnTo>
                  <a:lnTo>
                    <a:pt x="2767" y="2009"/>
                  </a:lnTo>
                  <a:lnTo>
                    <a:pt x="2752" y="2121"/>
                  </a:lnTo>
                  <a:lnTo>
                    <a:pt x="2733" y="2234"/>
                  </a:lnTo>
                  <a:lnTo>
                    <a:pt x="2709" y="2351"/>
                  </a:lnTo>
                  <a:lnTo>
                    <a:pt x="2681" y="2470"/>
                  </a:lnTo>
                  <a:lnTo>
                    <a:pt x="2648" y="2592"/>
                  </a:lnTo>
                  <a:lnTo>
                    <a:pt x="2611" y="2716"/>
                  </a:lnTo>
                  <a:lnTo>
                    <a:pt x="2567" y="2844"/>
                  </a:lnTo>
                  <a:lnTo>
                    <a:pt x="2520" y="2972"/>
                  </a:lnTo>
                  <a:lnTo>
                    <a:pt x="2466" y="3104"/>
                  </a:lnTo>
                  <a:lnTo>
                    <a:pt x="2460" y="3123"/>
                  </a:lnTo>
                  <a:lnTo>
                    <a:pt x="2442" y="3170"/>
                  </a:lnTo>
                  <a:lnTo>
                    <a:pt x="2429" y="3204"/>
                  </a:lnTo>
                  <a:lnTo>
                    <a:pt x="2411" y="3244"/>
                  </a:lnTo>
                  <a:lnTo>
                    <a:pt x="2389" y="3289"/>
                  </a:lnTo>
                  <a:lnTo>
                    <a:pt x="2364" y="3337"/>
                  </a:lnTo>
                  <a:lnTo>
                    <a:pt x="2334" y="3390"/>
                  </a:lnTo>
                  <a:lnTo>
                    <a:pt x="2300" y="3445"/>
                  </a:lnTo>
                  <a:lnTo>
                    <a:pt x="2261" y="3503"/>
                  </a:lnTo>
                  <a:lnTo>
                    <a:pt x="2218" y="3562"/>
                  </a:lnTo>
                  <a:lnTo>
                    <a:pt x="2169" y="3624"/>
                  </a:lnTo>
                  <a:lnTo>
                    <a:pt x="2114" y="3685"/>
                  </a:lnTo>
                  <a:lnTo>
                    <a:pt x="2054" y="3745"/>
                  </a:lnTo>
                  <a:lnTo>
                    <a:pt x="1990" y="3804"/>
                  </a:lnTo>
                  <a:lnTo>
                    <a:pt x="1918" y="3862"/>
                  </a:lnTo>
                  <a:lnTo>
                    <a:pt x="1840" y="3916"/>
                  </a:lnTo>
                  <a:lnTo>
                    <a:pt x="1757" y="3969"/>
                  </a:lnTo>
                  <a:lnTo>
                    <a:pt x="1667" y="4017"/>
                  </a:lnTo>
                  <a:lnTo>
                    <a:pt x="1570" y="4061"/>
                  </a:lnTo>
                  <a:lnTo>
                    <a:pt x="1466" y="4100"/>
                  </a:lnTo>
                  <a:lnTo>
                    <a:pt x="1355" y="4132"/>
                  </a:lnTo>
                  <a:lnTo>
                    <a:pt x="1236" y="4159"/>
                  </a:lnTo>
                  <a:lnTo>
                    <a:pt x="1110" y="4178"/>
                  </a:lnTo>
                  <a:lnTo>
                    <a:pt x="977" y="4190"/>
                  </a:lnTo>
                  <a:lnTo>
                    <a:pt x="835" y="4192"/>
                  </a:lnTo>
                  <a:lnTo>
                    <a:pt x="685" y="4186"/>
                  </a:lnTo>
                  <a:lnTo>
                    <a:pt x="527" y="4170"/>
                  </a:lnTo>
                  <a:lnTo>
                    <a:pt x="360" y="4144"/>
                  </a:lnTo>
                  <a:lnTo>
                    <a:pt x="185" y="4105"/>
                  </a:lnTo>
                  <a:lnTo>
                    <a:pt x="0" y="4056"/>
                  </a:lnTo>
                  <a:lnTo>
                    <a:pt x="36" y="4077"/>
                  </a:lnTo>
                  <a:lnTo>
                    <a:pt x="74" y="4099"/>
                  </a:lnTo>
                  <a:lnTo>
                    <a:pt x="112" y="4120"/>
                  </a:lnTo>
                  <a:lnTo>
                    <a:pt x="150" y="4141"/>
                  </a:lnTo>
                  <a:lnTo>
                    <a:pt x="190" y="4162"/>
                  </a:lnTo>
                  <a:lnTo>
                    <a:pt x="230" y="4182"/>
                  </a:lnTo>
                  <a:lnTo>
                    <a:pt x="272" y="4202"/>
                  </a:lnTo>
                  <a:lnTo>
                    <a:pt x="313" y="4222"/>
                  </a:lnTo>
                  <a:lnTo>
                    <a:pt x="455" y="4282"/>
                  </a:lnTo>
                  <a:lnTo>
                    <a:pt x="596" y="4330"/>
                  </a:lnTo>
                  <a:lnTo>
                    <a:pt x="736" y="4368"/>
                  </a:lnTo>
                  <a:lnTo>
                    <a:pt x="876" y="4396"/>
                  </a:lnTo>
                  <a:lnTo>
                    <a:pt x="1015" y="4413"/>
                  </a:lnTo>
                  <a:lnTo>
                    <a:pt x="1151" y="4421"/>
                  </a:lnTo>
                  <a:lnTo>
                    <a:pt x="1287" y="4418"/>
                  </a:lnTo>
                  <a:lnTo>
                    <a:pt x="1421" y="4409"/>
                  </a:lnTo>
                  <a:lnTo>
                    <a:pt x="1552" y="4389"/>
                  </a:lnTo>
                  <a:lnTo>
                    <a:pt x="1680" y="4363"/>
                  </a:lnTo>
                  <a:lnTo>
                    <a:pt x="1807" y="4328"/>
                  </a:lnTo>
                  <a:lnTo>
                    <a:pt x="1930" y="4288"/>
                  </a:lnTo>
                  <a:lnTo>
                    <a:pt x="2051" y="4239"/>
                  </a:lnTo>
                  <a:lnTo>
                    <a:pt x="2168" y="4185"/>
                  </a:lnTo>
                  <a:lnTo>
                    <a:pt x="2282" y="4123"/>
                  </a:lnTo>
                  <a:lnTo>
                    <a:pt x="2391" y="4058"/>
                  </a:lnTo>
                  <a:lnTo>
                    <a:pt x="2496" y="3987"/>
                  </a:lnTo>
                  <a:lnTo>
                    <a:pt x="2598" y="3911"/>
                  </a:lnTo>
                  <a:lnTo>
                    <a:pt x="2695" y="3831"/>
                  </a:lnTo>
                  <a:lnTo>
                    <a:pt x="2786" y="3747"/>
                  </a:lnTo>
                  <a:lnTo>
                    <a:pt x="2873" y="3660"/>
                  </a:lnTo>
                  <a:lnTo>
                    <a:pt x="2954" y="3569"/>
                  </a:lnTo>
                  <a:lnTo>
                    <a:pt x="3029" y="3477"/>
                  </a:lnTo>
                  <a:lnTo>
                    <a:pt x="3099" y="3381"/>
                  </a:lnTo>
                  <a:lnTo>
                    <a:pt x="3163" y="3283"/>
                  </a:lnTo>
                  <a:lnTo>
                    <a:pt x="3220" y="3186"/>
                  </a:lnTo>
                  <a:lnTo>
                    <a:pt x="3271" y="3086"/>
                  </a:lnTo>
                  <a:lnTo>
                    <a:pt x="3315" y="2986"/>
                  </a:lnTo>
                  <a:lnTo>
                    <a:pt x="3351" y="2885"/>
                  </a:lnTo>
                  <a:lnTo>
                    <a:pt x="3380" y="2786"/>
                  </a:lnTo>
                  <a:lnTo>
                    <a:pt x="3403" y="2687"/>
                  </a:lnTo>
                  <a:lnTo>
                    <a:pt x="3416" y="2588"/>
                  </a:lnTo>
                  <a:lnTo>
                    <a:pt x="3425" y="2491"/>
                  </a:lnTo>
                  <a:lnTo>
                    <a:pt x="3430" y="2393"/>
                  </a:lnTo>
                  <a:lnTo>
                    <a:pt x="3432" y="2294"/>
                  </a:lnTo>
                  <a:lnTo>
                    <a:pt x="3432" y="2197"/>
                  </a:lnTo>
                  <a:lnTo>
                    <a:pt x="3429" y="2098"/>
                  </a:lnTo>
                  <a:lnTo>
                    <a:pt x="3424" y="2000"/>
                  </a:lnTo>
                  <a:lnTo>
                    <a:pt x="3414" y="1903"/>
                  </a:lnTo>
                  <a:lnTo>
                    <a:pt x="3404" y="1805"/>
                  </a:lnTo>
                  <a:lnTo>
                    <a:pt x="3390" y="1709"/>
                  </a:lnTo>
                  <a:lnTo>
                    <a:pt x="3373" y="1613"/>
                  </a:lnTo>
                  <a:lnTo>
                    <a:pt x="3354" y="1519"/>
                  </a:lnTo>
                  <a:lnTo>
                    <a:pt x="3333" y="1424"/>
                  </a:lnTo>
                  <a:lnTo>
                    <a:pt x="3308" y="1332"/>
                  </a:lnTo>
                  <a:lnTo>
                    <a:pt x="3282" y="1241"/>
                  </a:lnTo>
                  <a:lnTo>
                    <a:pt x="3253" y="1152"/>
                  </a:lnTo>
                  <a:lnTo>
                    <a:pt x="3222" y="1064"/>
                  </a:lnTo>
                  <a:lnTo>
                    <a:pt x="3188" y="978"/>
                  </a:lnTo>
                  <a:lnTo>
                    <a:pt x="3152" y="893"/>
                  </a:lnTo>
                  <a:lnTo>
                    <a:pt x="3114" y="812"/>
                  </a:lnTo>
                  <a:lnTo>
                    <a:pt x="3074" y="731"/>
                  </a:lnTo>
                  <a:lnTo>
                    <a:pt x="3032" y="654"/>
                  </a:lnTo>
                  <a:lnTo>
                    <a:pt x="2987" y="579"/>
                  </a:lnTo>
                  <a:lnTo>
                    <a:pt x="2940" y="507"/>
                  </a:lnTo>
                  <a:lnTo>
                    <a:pt x="2892" y="437"/>
                  </a:lnTo>
                  <a:lnTo>
                    <a:pt x="2840" y="371"/>
                  </a:lnTo>
                  <a:lnTo>
                    <a:pt x="2788" y="308"/>
                  </a:lnTo>
                  <a:lnTo>
                    <a:pt x="2733" y="248"/>
                  </a:lnTo>
                  <a:lnTo>
                    <a:pt x="2675" y="191"/>
                  </a:lnTo>
                  <a:lnTo>
                    <a:pt x="2617" y="137"/>
                  </a:lnTo>
                  <a:lnTo>
                    <a:pt x="2557" y="88"/>
                  </a:lnTo>
                  <a:lnTo>
                    <a:pt x="2494" y="42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rgbClr val="DC9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52"/>
            <p:cNvSpPr>
              <a:spLocks/>
            </p:cNvSpPr>
            <p:nvPr/>
          </p:nvSpPr>
          <p:spPr bwMode="auto">
            <a:xfrm>
              <a:off x="4358" y="2292"/>
              <a:ext cx="78" cy="34"/>
            </a:xfrm>
            <a:custGeom>
              <a:avLst/>
              <a:gdLst>
                <a:gd name="T0" fmla="*/ 0 w 694"/>
                <a:gd name="T1" fmla="*/ 0 h 483"/>
                <a:gd name="T2" fmla="*/ 0 w 694"/>
                <a:gd name="T3" fmla="*/ 0 h 483"/>
                <a:gd name="T4" fmla="*/ 0 w 694"/>
                <a:gd name="T5" fmla="*/ 0 h 483"/>
                <a:gd name="T6" fmla="*/ 0 w 694"/>
                <a:gd name="T7" fmla="*/ 0 h 483"/>
                <a:gd name="T8" fmla="*/ 0 w 694"/>
                <a:gd name="T9" fmla="*/ 0 h 483"/>
                <a:gd name="T10" fmla="*/ 0 w 694"/>
                <a:gd name="T11" fmla="*/ 0 h 483"/>
                <a:gd name="T12" fmla="*/ 0 w 694"/>
                <a:gd name="T13" fmla="*/ 0 h 483"/>
                <a:gd name="T14" fmla="*/ 0 w 694"/>
                <a:gd name="T15" fmla="*/ 0 h 483"/>
                <a:gd name="T16" fmla="*/ 0 w 694"/>
                <a:gd name="T17" fmla="*/ 0 h 483"/>
                <a:gd name="T18" fmla="*/ 0 w 694"/>
                <a:gd name="T19" fmla="*/ 0 h 483"/>
                <a:gd name="T20" fmla="*/ 0 w 694"/>
                <a:gd name="T21" fmla="*/ 0 h 483"/>
                <a:gd name="T22" fmla="*/ 0 w 694"/>
                <a:gd name="T23" fmla="*/ 0 h 483"/>
                <a:gd name="T24" fmla="*/ 0 w 694"/>
                <a:gd name="T25" fmla="*/ 0 h 483"/>
                <a:gd name="T26" fmla="*/ 0 w 694"/>
                <a:gd name="T27" fmla="*/ 0 h 483"/>
                <a:gd name="T28" fmla="*/ 0 w 694"/>
                <a:gd name="T29" fmla="*/ 0 h 483"/>
                <a:gd name="T30" fmla="*/ 0 w 694"/>
                <a:gd name="T31" fmla="*/ 0 h 483"/>
                <a:gd name="T32" fmla="*/ 0 w 694"/>
                <a:gd name="T33" fmla="*/ 0 h 483"/>
                <a:gd name="T34" fmla="*/ 0 w 694"/>
                <a:gd name="T35" fmla="*/ 0 h 483"/>
                <a:gd name="T36" fmla="*/ 0 w 694"/>
                <a:gd name="T37" fmla="*/ 0 h 483"/>
                <a:gd name="T38" fmla="*/ 0 w 694"/>
                <a:gd name="T39" fmla="*/ 0 h 483"/>
                <a:gd name="T40" fmla="*/ 0 w 694"/>
                <a:gd name="T41" fmla="*/ 0 h 483"/>
                <a:gd name="T42" fmla="*/ 0 w 694"/>
                <a:gd name="T43" fmla="*/ 0 h 483"/>
                <a:gd name="T44" fmla="*/ 0 w 694"/>
                <a:gd name="T45" fmla="*/ 0 h 483"/>
                <a:gd name="T46" fmla="*/ 0 w 694"/>
                <a:gd name="T47" fmla="*/ 0 h 483"/>
                <a:gd name="T48" fmla="*/ 0 w 694"/>
                <a:gd name="T49" fmla="*/ 0 h 483"/>
                <a:gd name="T50" fmla="*/ 0 w 694"/>
                <a:gd name="T51" fmla="*/ 0 h 483"/>
                <a:gd name="T52" fmla="*/ 0 w 694"/>
                <a:gd name="T53" fmla="*/ 0 h 483"/>
                <a:gd name="T54" fmla="*/ 0 w 694"/>
                <a:gd name="T55" fmla="*/ 0 h 483"/>
                <a:gd name="T56" fmla="*/ 0 w 694"/>
                <a:gd name="T57" fmla="*/ 0 h 483"/>
                <a:gd name="T58" fmla="*/ 0 w 694"/>
                <a:gd name="T59" fmla="*/ 0 h 483"/>
                <a:gd name="T60" fmla="*/ 0 w 694"/>
                <a:gd name="T61" fmla="*/ 0 h 483"/>
                <a:gd name="T62" fmla="*/ 0 w 694"/>
                <a:gd name="T63" fmla="*/ 0 h 483"/>
                <a:gd name="T64" fmla="*/ 0 w 694"/>
                <a:gd name="T65" fmla="*/ 0 h 483"/>
                <a:gd name="T66" fmla="*/ 0 w 694"/>
                <a:gd name="T67" fmla="*/ 0 h 483"/>
                <a:gd name="T68" fmla="*/ 0 w 694"/>
                <a:gd name="T69" fmla="*/ 0 h 483"/>
                <a:gd name="T70" fmla="*/ 0 w 694"/>
                <a:gd name="T71" fmla="*/ 0 h 483"/>
                <a:gd name="T72" fmla="*/ 0 w 694"/>
                <a:gd name="T73" fmla="*/ 0 h 483"/>
                <a:gd name="T74" fmla="*/ 0 w 694"/>
                <a:gd name="T75" fmla="*/ 0 h 483"/>
                <a:gd name="T76" fmla="*/ 0 w 694"/>
                <a:gd name="T77" fmla="*/ 0 h 483"/>
                <a:gd name="T78" fmla="*/ 0 w 694"/>
                <a:gd name="T79" fmla="*/ 0 h 483"/>
                <a:gd name="T80" fmla="*/ 0 w 694"/>
                <a:gd name="T81" fmla="*/ 0 h 483"/>
                <a:gd name="T82" fmla="*/ 0 w 694"/>
                <a:gd name="T83" fmla="*/ 0 h 483"/>
                <a:gd name="T84" fmla="*/ 0 w 694"/>
                <a:gd name="T85" fmla="*/ 0 h 483"/>
                <a:gd name="T86" fmla="*/ 0 w 694"/>
                <a:gd name="T87" fmla="*/ 0 h 483"/>
                <a:gd name="T88" fmla="*/ 0 w 694"/>
                <a:gd name="T89" fmla="*/ 0 h 483"/>
                <a:gd name="T90" fmla="*/ 0 w 694"/>
                <a:gd name="T91" fmla="*/ 0 h 483"/>
                <a:gd name="T92" fmla="*/ 0 w 694"/>
                <a:gd name="T93" fmla="*/ 0 h 4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94"/>
                <a:gd name="T142" fmla="*/ 0 h 483"/>
                <a:gd name="T143" fmla="*/ 694 w 694"/>
                <a:gd name="T144" fmla="*/ 483 h 4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94" h="483">
                  <a:moveTo>
                    <a:pt x="249" y="286"/>
                  </a:moveTo>
                  <a:lnTo>
                    <a:pt x="190" y="268"/>
                  </a:lnTo>
                  <a:lnTo>
                    <a:pt x="131" y="251"/>
                  </a:lnTo>
                  <a:lnTo>
                    <a:pt x="103" y="243"/>
                  </a:lnTo>
                  <a:lnTo>
                    <a:pt x="77" y="233"/>
                  </a:lnTo>
                  <a:lnTo>
                    <a:pt x="65" y="228"/>
                  </a:lnTo>
                  <a:lnTo>
                    <a:pt x="53" y="224"/>
                  </a:lnTo>
                  <a:lnTo>
                    <a:pt x="43" y="218"/>
                  </a:lnTo>
                  <a:lnTo>
                    <a:pt x="33" y="212"/>
                  </a:lnTo>
                  <a:lnTo>
                    <a:pt x="25" y="206"/>
                  </a:lnTo>
                  <a:lnTo>
                    <a:pt x="17" y="200"/>
                  </a:lnTo>
                  <a:lnTo>
                    <a:pt x="12" y="192"/>
                  </a:lnTo>
                  <a:lnTo>
                    <a:pt x="7" y="186"/>
                  </a:lnTo>
                  <a:lnTo>
                    <a:pt x="3" y="178"/>
                  </a:lnTo>
                  <a:lnTo>
                    <a:pt x="1" y="170"/>
                  </a:lnTo>
                  <a:lnTo>
                    <a:pt x="0" y="161"/>
                  </a:lnTo>
                  <a:lnTo>
                    <a:pt x="1" y="152"/>
                  </a:lnTo>
                  <a:lnTo>
                    <a:pt x="4" y="142"/>
                  </a:lnTo>
                  <a:lnTo>
                    <a:pt x="9" y="131"/>
                  </a:lnTo>
                  <a:lnTo>
                    <a:pt x="15" y="121"/>
                  </a:lnTo>
                  <a:lnTo>
                    <a:pt x="24" y="109"/>
                  </a:lnTo>
                  <a:lnTo>
                    <a:pt x="34" y="97"/>
                  </a:lnTo>
                  <a:lnTo>
                    <a:pt x="47" y="84"/>
                  </a:lnTo>
                  <a:lnTo>
                    <a:pt x="62" y="70"/>
                  </a:lnTo>
                  <a:lnTo>
                    <a:pt x="79" y="55"/>
                  </a:lnTo>
                  <a:lnTo>
                    <a:pt x="90" y="45"/>
                  </a:lnTo>
                  <a:lnTo>
                    <a:pt x="102" y="38"/>
                  </a:lnTo>
                  <a:lnTo>
                    <a:pt x="115" y="30"/>
                  </a:lnTo>
                  <a:lnTo>
                    <a:pt x="127" y="24"/>
                  </a:lnTo>
                  <a:lnTo>
                    <a:pt x="141" y="18"/>
                  </a:lnTo>
                  <a:lnTo>
                    <a:pt x="154" y="13"/>
                  </a:lnTo>
                  <a:lnTo>
                    <a:pt x="168" y="9"/>
                  </a:lnTo>
                  <a:lnTo>
                    <a:pt x="181" y="6"/>
                  </a:lnTo>
                  <a:lnTo>
                    <a:pt x="195" y="4"/>
                  </a:lnTo>
                  <a:lnTo>
                    <a:pt x="209" y="1"/>
                  </a:lnTo>
                  <a:lnTo>
                    <a:pt x="223" y="0"/>
                  </a:lnTo>
                  <a:lnTo>
                    <a:pt x="237" y="0"/>
                  </a:lnTo>
                  <a:lnTo>
                    <a:pt x="250" y="0"/>
                  </a:lnTo>
                  <a:lnTo>
                    <a:pt x="265" y="1"/>
                  </a:lnTo>
                  <a:lnTo>
                    <a:pt x="279" y="4"/>
                  </a:lnTo>
                  <a:lnTo>
                    <a:pt x="293" y="6"/>
                  </a:lnTo>
                  <a:lnTo>
                    <a:pt x="321" y="11"/>
                  </a:lnTo>
                  <a:lnTo>
                    <a:pt x="349" y="19"/>
                  </a:lnTo>
                  <a:lnTo>
                    <a:pt x="375" y="28"/>
                  </a:lnTo>
                  <a:lnTo>
                    <a:pt x="402" y="40"/>
                  </a:lnTo>
                  <a:lnTo>
                    <a:pt x="426" y="52"/>
                  </a:lnTo>
                  <a:lnTo>
                    <a:pt x="451" y="66"/>
                  </a:lnTo>
                  <a:lnTo>
                    <a:pt x="473" y="81"/>
                  </a:lnTo>
                  <a:lnTo>
                    <a:pt x="493" y="96"/>
                  </a:lnTo>
                  <a:lnTo>
                    <a:pt x="506" y="107"/>
                  </a:lnTo>
                  <a:lnTo>
                    <a:pt x="521" y="121"/>
                  </a:lnTo>
                  <a:lnTo>
                    <a:pt x="536" y="137"/>
                  </a:lnTo>
                  <a:lnTo>
                    <a:pt x="554" y="155"/>
                  </a:lnTo>
                  <a:lnTo>
                    <a:pt x="573" y="174"/>
                  </a:lnTo>
                  <a:lnTo>
                    <a:pt x="591" y="196"/>
                  </a:lnTo>
                  <a:lnTo>
                    <a:pt x="609" y="218"/>
                  </a:lnTo>
                  <a:lnTo>
                    <a:pt x="627" y="242"/>
                  </a:lnTo>
                  <a:lnTo>
                    <a:pt x="644" y="266"/>
                  </a:lnTo>
                  <a:lnTo>
                    <a:pt x="658" y="290"/>
                  </a:lnTo>
                  <a:lnTo>
                    <a:pt x="671" y="314"/>
                  </a:lnTo>
                  <a:lnTo>
                    <a:pt x="682" y="337"/>
                  </a:lnTo>
                  <a:lnTo>
                    <a:pt x="686" y="349"/>
                  </a:lnTo>
                  <a:lnTo>
                    <a:pt x="689" y="360"/>
                  </a:lnTo>
                  <a:lnTo>
                    <a:pt x="692" y="371"/>
                  </a:lnTo>
                  <a:lnTo>
                    <a:pt x="693" y="381"/>
                  </a:lnTo>
                  <a:lnTo>
                    <a:pt x="694" y="391"/>
                  </a:lnTo>
                  <a:lnTo>
                    <a:pt x="694" y="401"/>
                  </a:lnTo>
                  <a:lnTo>
                    <a:pt x="693" y="410"/>
                  </a:lnTo>
                  <a:lnTo>
                    <a:pt x="691" y="419"/>
                  </a:lnTo>
                  <a:lnTo>
                    <a:pt x="684" y="435"/>
                  </a:lnTo>
                  <a:lnTo>
                    <a:pt x="676" y="449"/>
                  </a:lnTo>
                  <a:lnTo>
                    <a:pt x="667" y="461"/>
                  </a:lnTo>
                  <a:lnTo>
                    <a:pt x="657" y="469"/>
                  </a:lnTo>
                  <a:lnTo>
                    <a:pt x="646" y="476"/>
                  </a:lnTo>
                  <a:lnTo>
                    <a:pt x="634" y="480"/>
                  </a:lnTo>
                  <a:lnTo>
                    <a:pt x="621" y="483"/>
                  </a:lnTo>
                  <a:lnTo>
                    <a:pt x="609" y="483"/>
                  </a:lnTo>
                  <a:lnTo>
                    <a:pt x="595" y="482"/>
                  </a:lnTo>
                  <a:lnTo>
                    <a:pt x="580" y="480"/>
                  </a:lnTo>
                  <a:lnTo>
                    <a:pt x="565" y="476"/>
                  </a:lnTo>
                  <a:lnTo>
                    <a:pt x="550" y="469"/>
                  </a:lnTo>
                  <a:lnTo>
                    <a:pt x="534" y="463"/>
                  </a:lnTo>
                  <a:lnTo>
                    <a:pt x="518" y="455"/>
                  </a:lnTo>
                  <a:lnTo>
                    <a:pt x="502" y="447"/>
                  </a:lnTo>
                  <a:lnTo>
                    <a:pt x="486" y="437"/>
                  </a:lnTo>
                  <a:lnTo>
                    <a:pt x="452" y="416"/>
                  </a:lnTo>
                  <a:lnTo>
                    <a:pt x="419" y="393"/>
                  </a:lnTo>
                  <a:lnTo>
                    <a:pt x="386" y="371"/>
                  </a:lnTo>
                  <a:lnTo>
                    <a:pt x="354" y="348"/>
                  </a:lnTo>
                  <a:lnTo>
                    <a:pt x="325" y="327"/>
                  </a:lnTo>
                  <a:lnTo>
                    <a:pt x="297" y="309"/>
                  </a:lnTo>
                  <a:lnTo>
                    <a:pt x="283" y="301"/>
                  </a:lnTo>
                  <a:lnTo>
                    <a:pt x="272" y="294"/>
                  </a:lnTo>
                  <a:lnTo>
                    <a:pt x="260" y="289"/>
                  </a:lnTo>
                  <a:lnTo>
                    <a:pt x="249" y="286"/>
                  </a:lnTo>
                  <a:close/>
                </a:path>
              </a:pathLst>
            </a:custGeom>
            <a:solidFill>
              <a:srgbClr val="5833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53"/>
            <p:cNvSpPr>
              <a:spLocks/>
            </p:cNvSpPr>
            <p:nvPr/>
          </p:nvSpPr>
          <p:spPr bwMode="auto">
            <a:xfrm>
              <a:off x="4602" y="2345"/>
              <a:ext cx="87" cy="31"/>
            </a:xfrm>
            <a:custGeom>
              <a:avLst/>
              <a:gdLst>
                <a:gd name="T0" fmla="*/ 0 w 777"/>
                <a:gd name="T1" fmla="*/ 0 h 438"/>
                <a:gd name="T2" fmla="*/ 0 w 777"/>
                <a:gd name="T3" fmla="*/ 0 h 438"/>
                <a:gd name="T4" fmla="*/ 0 w 777"/>
                <a:gd name="T5" fmla="*/ 0 h 438"/>
                <a:gd name="T6" fmla="*/ 0 w 777"/>
                <a:gd name="T7" fmla="*/ 0 h 438"/>
                <a:gd name="T8" fmla="*/ 0 w 777"/>
                <a:gd name="T9" fmla="*/ 0 h 438"/>
                <a:gd name="T10" fmla="*/ 0 w 777"/>
                <a:gd name="T11" fmla="*/ 0 h 438"/>
                <a:gd name="T12" fmla="*/ 0 w 777"/>
                <a:gd name="T13" fmla="*/ 0 h 438"/>
                <a:gd name="T14" fmla="*/ 0 w 777"/>
                <a:gd name="T15" fmla="*/ 0 h 438"/>
                <a:gd name="T16" fmla="*/ 0 w 777"/>
                <a:gd name="T17" fmla="*/ 0 h 438"/>
                <a:gd name="T18" fmla="*/ 0 w 777"/>
                <a:gd name="T19" fmla="*/ 0 h 438"/>
                <a:gd name="T20" fmla="*/ 0 w 777"/>
                <a:gd name="T21" fmla="*/ 0 h 438"/>
                <a:gd name="T22" fmla="*/ 0 w 777"/>
                <a:gd name="T23" fmla="*/ 0 h 438"/>
                <a:gd name="T24" fmla="*/ 0 w 777"/>
                <a:gd name="T25" fmla="*/ 0 h 438"/>
                <a:gd name="T26" fmla="*/ 0 w 777"/>
                <a:gd name="T27" fmla="*/ 0 h 438"/>
                <a:gd name="T28" fmla="*/ 0 w 777"/>
                <a:gd name="T29" fmla="*/ 0 h 438"/>
                <a:gd name="T30" fmla="*/ 0 w 777"/>
                <a:gd name="T31" fmla="*/ 0 h 438"/>
                <a:gd name="T32" fmla="*/ 0 w 777"/>
                <a:gd name="T33" fmla="*/ 0 h 438"/>
                <a:gd name="T34" fmla="*/ 0 w 777"/>
                <a:gd name="T35" fmla="*/ 0 h 438"/>
                <a:gd name="T36" fmla="*/ 0 w 777"/>
                <a:gd name="T37" fmla="*/ 0 h 438"/>
                <a:gd name="T38" fmla="*/ 0 w 777"/>
                <a:gd name="T39" fmla="*/ 0 h 438"/>
                <a:gd name="T40" fmla="*/ 0 w 777"/>
                <a:gd name="T41" fmla="*/ 0 h 438"/>
                <a:gd name="T42" fmla="*/ 0 w 777"/>
                <a:gd name="T43" fmla="*/ 0 h 438"/>
                <a:gd name="T44" fmla="*/ 0 w 777"/>
                <a:gd name="T45" fmla="*/ 0 h 438"/>
                <a:gd name="T46" fmla="*/ 0 w 777"/>
                <a:gd name="T47" fmla="*/ 0 h 438"/>
                <a:gd name="T48" fmla="*/ 0 w 777"/>
                <a:gd name="T49" fmla="*/ 0 h 438"/>
                <a:gd name="T50" fmla="*/ 0 w 777"/>
                <a:gd name="T51" fmla="*/ 0 h 438"/>
                <a:gd name="T52" fmla="*/ 0 w 777"/>
                <a:gd name="T53" fmla="*/ 0 h 438"/>
                <a:gd name="T54" fmla="*/ 0 w 777"/>
                <a:gd name="T55" fmla="*/ 0 h 438"/>
                <a:gd name="T56" fmla="*/ 0 w 777"/>
                <a:gd name="T57" fmla="*/ 0 h 438"/>
                <a:gd name="T58" fmla="*/ 0 w 777"/>
                <a:gd name="T59" fmla="*/ 0 h 438"/>
                <a:gd name="T60" fmla="*/ 0 w 777"/>
                <a:gd name="T61" fmla="*/ 0 h 438"/>
                <a:gd name="T62" fmla="*/ 0 w 777"/>
                <a:gd name="T63" fmla="*/ 0 h 438"/>
                <a:gd name="T64" fmla="*/ 0 w 777"/>
                <a:gd name="T65" fmla="*/ 0 h 438"/>
                <a:gd name="T66" fmla="*/ 0 w 777"/>
                <a:gd name="T67" fmla="*/ 0 h 438"/>
                <a:gd name="T68" fmla="*/ 0 w 777"/>
                <a:gd name="T69" fmla="*/ 0 h 438"/>
                <a:gd name="T70" fmla="*/ 0 w 777"/>
                <a:gd name="T71" fmla="*/ 0 h 438"/>
                <a:gd name="T72" fmla="*/ 0 w 777"/>
                <a:gd name="T73" fmla="*/ 0 h 438"/>
                <a:gd name="T74" fmla="*/ 0 w 777"/>
                <a:gd name="T75" fmla="*/ 0 h 438"/>
                <a:gd name="T76" fmla="*/ 0 w 777"/>
                <a:gd name="T77" fmla="*/ 0 h 438"/>
                <a:gd name="T78" fmla="*/ 0 w 777"/>
                <a:gd name="T79" fmla="*/ 0 h 438"/>
                <a:gd name="T80" fmla="*/ 0 w 777"/>
                <a:gd name="T81" fmla="*/ 0 h 438"/>
                <a:gd name="T82" fmla="*/ 0 w 777"/>
                <a:gd name="T83" fmla="*/ 0 h 438"/>
                <a:gd name="T84" fmla="*/ 0 w 777"/>
                <a:gd name="T85" fmla="*/ 0 h 438"/>
                <a:gd name="T86" fmla="*/ 0 w 777"/>
                <a:gd name="T87" fmla="*/ 0 h 438"/>
                <a:gd name="T88" fmla="*/ 0 w 777"/>
                <a:gd name="T89" fmla="*/ 0 h 438"/>
                <a:gd name="T90" fmla="*/ 0 w 777"/>
                <a:gd name="T91" fmla="*/ 0 h 438"/>
                <a:gd name="T92" fmla="*/ 0 w 777"/>
                <a:gd name="T93" fmla="*/ 0 h 4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7"/>
                <a:gd name="T142" fmla="*/ 0 h 438"/>
                <a:gd name="T143" fmla="*/ 777 w 777"/>
                <a:gd name="T144" fmla="*/ 438 h 4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7" h="438">
                  <a:moveTo>
                    <a:pt x="466" y="336"/>
                  </a:moveTo>
                  <a:lnTo>
                    <a:pt x="527" y="366"/>
                  </a:lnTo>
                  <a:lnTo>
                    <a:pt x="587" y="396"/>
                  </a:lnTo>
                  <a:lnTo>
                    <a:pt x="616" y="410"/>
                  </a:lnTo>
                  <a:lnTo>
                    <a:pt x="644" y="422"/>
                  </a:lnTo>
                  <a:lnTo>
                    <a:pt x="657" y="427"/>
                  </a:lnTo>
                  <a:lnTo>
                    <a:pt x="670" y="430"/>
                  </a:lnTo>
                  <a:lnTo>
                    <a:pt x="683" y="435"/>
                  </a:lnTo>
                  <a:lnTo>
                    <a:pt x="694" y="437"/>
                  </a:lnTo>
                  <a:lnTo>
                    <a:pt x="706" y="438"/>
                  </a:lnTo>
                  <a:lnTo>
                    <a:pt x="716" y="438"/>
                  </a:lnTo>
                  <a:lnTo>
                    <a:pt x="726" y="437"/>
                  </a:lnTo>
                  <a:lnTo>
                    <a:pt x="736" y="435"/>
                  </a:lnTo>
                  <a:lnTo>
                    <a:pt x="744" y="431"/>
                  </a:lnTo>
                  <a:lnTo>
                    <a:pt x="751" y="426"/>
                  </a:lnTo>
                  <a:lnTo>
                    <a:pt x="758" y="420"/>
                  </a:lnTo>
                  <a:lnTo>
                    <a:pt x="764" y="411"/>
                  </a:lnTo>
                  <a:lnTo>
                    <a:pt x="768" y="401"/>
                  </a:lnTo>
                  <a:lnTo>
                    <a:pt x="773" y="390"/>
                  </a:lnTo>
                  <a:lnTo>
                    <a:pt x="775" y="376"/>
                  </a:lnTo>
                  <a:lnTo>
                    <a:pt x="777" y="361"/>
                  </a:lnTo>
                  <a:lnTo>
                    <a:pt x="777" y="342"/>
                  </a:lnTo>
                  <a:lnTo>
                    <a:pt x="777" y="322"/>
                  </a:lnTo>
                  <a:lnTo>
                    <a:pt x="775" y="301"/>
                  </a:lnTo>
                  <a:lnTo>
                    <a:pt x="772" y="276"/>
                  </a:lnTo>
                  <a:lnTo>
                    <a:pt x="768" y="259"/>
                  </a:lnTo>
                  <a:lnTo>
                    <a:pt x="765" y="244"/>
                  </a:lnTo>
                  <a:lnTo>
                    <a:pt x="760" y="229"/>
                  </a:lnTo>
                  <a:lnTo>
                    <a:pt x="755" y="214"/>
                  </a:lnTo>
                  <a:lnTo>
                    <a:pt x="747" y="200"/>
                  </a:lnTo>
                  <a:lnTo>
                    <a:pt x="741" y="186"/>
                  </a:lnTo>
                  <a:lnTo>
                    <a:pt x="732" y="172"/>
                  </a:lnTo>
                  <a:lnTo>
                    <a:pt x="724" y="160"/>
                  </a:lnTo>
                  <a:lnTo>
                    <a:pt x="714" y="147"/>
                  </a:lnTo>
                  <a:lnTo>
                    <a:pt x="704" y="135"/>
                  </a:lnTo>
                  <a:lnTo>
                    <a:pt x="693" y="125"/>
                  </a:lnTo>
                  <a:lnTo>
                    <a:pt x="683" y="114"/>
                  </a:lnTo>
                  <a:lnTo>
                    <a:pt x="671" y="104"/>
                  </a:lnTo>
                  <a:lnTo>
                    <a:pt x="658" y="94"/>
                  </a:lnTo>
                  <a:lnTo>
                    <a:pt x="645" y="85"/>
                  </a:lnTo>
                  <a:lnTo>
                    <a:pt x="633" y="76"/>
                  </a:lnTo>
                  <a:lnTo>
                    <a:pt x="606" y="60"/>
                  </a:lnTo>
                  <a:lnTo>
                    <a:pt x="578" y="46"/>
                  </a:lnTo>
                  <a:lnTo>
                    <a:pt x="549" y="33"/>
                  </a:lnTo>
                  <a:lnTo>
                    <a:pt x="519" y="24"/>
                  </a:lnTo>
                  <a:lnTo>
                    <a:pt x="491" y="15"/>
                  </a:lnTo>
                  <a:lnTo>
                    <a:pt x="461" y="9"/>
                  </a:lnTo>
                  <a:lnTo>
                    <a:pt x="432" y="4"/>
                  </a:lnTo>
                  <a:lnTo>
                    <a:pt x="405" y="1"/>
                  </a:lnTo>
                  <a:lnTo>
                    <a:pt x="387" y="0"/>
                  </a:lnTo>
                  <a:lnTo>
                    <a:pt x="365" y="0"/>
                  </a:lnTo>
                  <a:lnTo>
                    <a:pt x="340" y="1"/>
                  </a:lnTo>
                  <a:lnTo>
                    <a:pt x="313" y="3"/>
                  </a:lnTo>
                  <a:lnTo>
                    <a:pt x="283" y="7"/>
                  </a:lnTo>
                  <a:lnTo>
                    <a:pt x="252" y="10"/>
                  </a:lnTo>
                  <a:lnTo>
                    <a:pt x="222" y="15"/>
                  </a:lnTo>
                  <a:lnTo>
                    <a:pt x="190" y="21"/>
                  </a:lnTo>
                  <a:lnTo>
                    <a:pt x="159" y="28"/>
                  </a:lnTo>
                  <a:lnTo>
                    <a:pt x="129" y="37"/>
                  </a:lnTo>
                  <a:lnTo>
                    <a:pt x="102" y="46"/>
                  </a:lnTo>
                  <a:lnTo>
                    <a:pt x="76" y="58"/>
                  </a:lnTo>
                  <a:lnTo>
                    <a:pt x="65" y="63"/>
                  </a:lnTo>
                  <a:lnTo>
                    <a:pt x="54" y="70"/>
                  </a:lnTo>
                  <a:lnTo>
                    <a:pt x="45" y="77"/>
                  </a:lnTo>
                  <a:lnTo>
                    <a:pt x="35" y="84"/>
                  </a:lnTo>
                  <a:lnTo>
                    <a:pt x="28" y="91"/>
                  </a:lnTo>
                  <a:lnTo>
                    <a:pt x="20" y="100"/>
                  </a:lnTo>
                  <a:lnTo>
                    <a:pt x="15" y="109"/>
                  </a:lnTo>
                  <a:lnTo>
                    <a:pt x="11" y="117"/>
                  </a:lnTo>
                  <a:lnTo>
                    <a:pt x="4" y="135"/>
                  </a:lnTo>
                  <a:lnTo>
                    <a:pt x="0" y="153"/>
                  </a:lnTo>
                  <a:lnTo>
                    <a:pt x="0" y="169"/>
                  </a:lnTo>
                  <a:lnTo>
                    <a:pt x="1" y="183"/>
                  </a:lnTo>
                  <a:lnTo>
                    <a:pt x="5" y="197"/>
                  </a:lnTo>
                  <a:lnTo>
                    <a:pt x="12" y="209"/>
                  </a:lnTo>
                  <a:lnTo>
                    <a:pt x="20" y="220"/>
                  </a:lnTo>
                  <a:lnTo>
                    <a:pt x="30" y="231"/>
                  </a:lnTo>
                  <a:lnTo>
                    <a:pt x="42" y="239"/>
                  </a:lnTo>
                  <a:lnTo>
                    <a:pt x="56" y="248"/>
                  </a:lnTo>
                  <a:lnTo>
                    <a:pt x="71" y="256"/>
                  </a:lnTo>
                  <a:lnTo>
                    <a:pt x="88" y="263"/>
                  </a:lnTo>
                  <a:lnTo>
                    <a:pt x="105" y="269"/>
                  </a:lnTo>
                  <a:lnTo>
                    <a:pt x="124" y="275"/>
                  </a:lnTo>
                  <a:lnTo>
                    <a:pt x="144" y="279"/>
                  </a:lnTo>
                  <a:lnTo>
                    <a:pt x="164" y="284"/>
                  </a:lnTo>
                  <a:lnTo>
                    <a:pt x="207" y="292"/>
                  </a:lnTo>
                  <a:lnTo>
                    <a:pt x="250" y="298"/>
                  </a:lnTo>
                  <a:lnTo>
                    <a:pt x="294" y="304"/>
                  </a:lnTo>
                  <a:lnTo>
                    <a:pt x="335" y="309"/>
                  </a:lnTo>
                  <a:lnTo>
                    <a:pt x="375" y="315"/>
                  </a:lnTo>
                  <a:lnTo>
                    <a:pt x="410" y="320"/>
                  </a:lnTo>
                  <a:lnTo>
                    <a:pt x="426" y="324"/>
                  </a:lnTo>
                  <a:lnTo>
                    <a:pt x="441" y="327"/>
                  </a:lnTo>
                  <a:lnTo>
                    <a:pt x="455" y="332"/>
                  </a:lnTo>
                  <a:lnTo>
                    <a:pt x="466" y="336"/>
                  </a:lnTo>
                  <a:close/>
                </a:path>
              </a:pathLst>
            </a:custGeom>
            <a:solidFill>
              <a:srgbClr val="5833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54"/>
            <p:cNvSpPr>
              <a:spLocks/>
            </p:cNvSpPr>
            <p:nvPr/>
          </p:nvSpPr>
          <p:spPr bwMode="auto">
            <a:xfrm>
              <a:off x="4333" y="2367"/>
              <a:ext cx="47" cy="30"/>
            </a:xfrm>
            <a:custGeom>
              <a:avLst/>
              <a:gdLst>
                <a:gd name="T0" fmla="*/ 0 w 420"/>
                <a:gd name="T1" fmla="*/ 0 h 424"/>
                <a:gd name="T2" fmla="*/ 0 w 420"/>
                <a:gd name="T3" fmla="*/ 0 h 424"/>
                <a:gd name="T4" fmla="*/ 0 w 420"/>
                <a:gd name="T5" fmla="*/ 0 h 424"/>
                <a:gd name="T6" fmla="*/ 0 w 420"/>
                <a:gd name="T7" fmla="*/ 0 h 424"/>
                <a:gd name="T8" fmla="*/ 0 w 420"/>
                <a:gd name="T9" fmla="*/ 0 h 424"/>
                <a:gd name="T10" fmla="*/ 0 w 420"/>
                <a:gd name="T11" fmla="*/ 0 h 424"/>
                <a:gd name="T12" fmla="*/ 0 w 420"/>
                <a:gd name="T13" fmla="*/ 0 h 424"/>
                <a:gd name="T14" fmla="*/ 0 w 420"/>
                <a:gd name="T15" fmla="*/ 0 h 424"/>
                <a:gd name="T16" fmla="*/ 0 w 420"/>
                <a:gd name="T17" fmla="*/ 0 h 424"/>
                <a:gd name="T18" fmla="*/ 0 w 420"/>
                <a:gd name="T19" fmla="*/ 0 h 424"/>
                <a:gd name="T20" fmla="*/ 0 w 420"/>
                <a:gd name="T21" fmla="*/ 0 h 424"/>
                <a:gd name="T22" fmla="*/ 0 w 420"/>
                <a:gd name="T23" fmla="*/ 0 h 424"/>
                <a:gd name="T24" fmla="*/ 0 w 420"/>
                <a:gd name="T25" fmla="*/ 0 h 424"/>
                <a:gd name="T26" fmla="*/ 0 w 420"/>
                <a:gd name="T27" fmla="*/ 0 h 424"/>
                <a:gd name="T28" fmla="*/ 0 w 420"/>
                <a:gd name="T29" fmla="*/ 0 h 424"/>
                <a:gd name="T30" fmla="*/ 0 w 420"/>
                <a:gd name="T31" fmla="*/ 0 h 424"/>
                <a:gd name="T32" fmla="*/ 0 w 420"/>
                <a:gd name="T33" fmla="*/ 0 h 424"/>
                <a:gd name="T34" fmla="*/ 0 w 420"/>
                <a:gd name="T35" fmla="*/ 0 h 424"/>
                <a:gd name="T36" fmla="*/ 0 w 420"/>
                <a:gd name="T37" fmla="*/ 0 h 424"/>
                <a:gd name="T38" fmla="*/ 0 w 420"/>
                <a:gd name="T39" fmla="*/ 0 h 424"/>
                <a:gd name="T40" fmla="*/ 0 w 420"/>
                <a:gd name="T41" fmla="*/ 0 h 424"/>
                <a:gd name="T42" fmla="*/ 0 w 420"/>
                <a:gd name="T43" fmla="*/ 0 h 424"/>
                <a:gd name="T44" fmla="*/ 0 w 420"/>
                <a:gd name="T45" fmla="*/ 0 h 424"/>
                <a:gd name="T46" fmla="*/ 0 w 420"/>
                <a:gd name="T47" fmla="*/ 0 h 424"/>
                <a:gd name="T48" fmla="*/ 0 w 420"/>
                <a:gd name="T49" fmla="*/ 0 h 424"/>
                <a:gd name="T50" fmla="*/ 0 w 420"/>
                <a:gd name="T51" fmla="*/ 0 h 424"/>
                <a:gd name="T52" fmla="*/ 0 w 420"/>
                <a:gd name="T53" fmla="*/ 0 h 424"/>
                <a:gd name="T54" fmla="*/ 0 w 420"/>
                <a:gd name="T55" fmla="*/ 0 h 424"/>
                <a:gd name="T56" fmla="*/ 0 w 420"/>
                <a:gd name="T57" fmla="*/ 0 h 424"/>
                <a:gd name="T58" fmla="*/ 0 w 420"/>
                <a:gd name="T59" fmla="*/ 0 h 424"/>
                <a:gd name="T60" fmla="*/ 0 w 420"/>
                <a:gd name="T61" fmla="*/ 0 h 424"/>
                <a:gd name="T62" fmla="*/ 0 w 420"/>
                <a:gd name="T63" fmla="*/ 0 h 424"/>
                <a:gd name="T64" fmla="*/ 0 w 420"/>
                <a:gd name="T65" fmla="*/ 0 h 424"/>
                <a:gd name="T66" fmla="*/ 0 w 420"/>
                <a:gd name="T67" fmla="*/ 0 h 424"/>
                <a:gd name="T68" fmla="*/ 0 w 420"/>
                <a:gd name="T69" fmla="*/ 0 h 424"/>
                <a:gd name="T70" fmla="*/ 0 w 420"/>
                <a:gd name="T71" fmla="*/ 0 h 4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0"/>
                <a:gd name="T109" fmla="*/ 0 h 424"/>
                <a:gd name="T110" fmla="*/ 420 w 420"/>
                <a:gd name="T111" fmla="*/ 424 h 4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0" h="424">
                  <a:moveTo>
                    <a:pt x="420" y="211"/>
                  </a:moveTo>
                  <a:lnTo>
                    <a:pt x="419" y="234"/>
                  </a:lnTo>
                  <a:lnTo>
                    <a:pt x="416" y="254"/>
                  </a:lnTo>
                  <a:lnTo>
                    <a:pt x="410" y="275"/>
                  </a:lnTo>
                  <a:lnTo>
                    <a:pt x="403" y="294"/>
                  </a:lnTo>
                  <a:lnTo>
                    <a:pt x="394" y="313"/>
                  </a:lnTo>
                  <a:lnTo>
                    <a:pt x="384" y="330"/>
                  </a:lnTo>
                  <a:lnTo>
                    <a:pt x="371" y="346"/>
                  </a:lnTo>
                  <a:lnTo>
                    <a:pt x="358" y="362"/>
                  </a:lnTo>
                  <a:lnTo>
                    <a:pt x="344" y="375"/>
                  </a:lnTo>
                  <a:lnTo>
                    <a:pt x="327" y="387"/>
                  </a:lnTo>
                  <a:lnTo>
                    <a:pt x="310" y="398"/>
                  </a:lnTo>
                  <a:lnTo>
                    <a:pt x="292" y="408"/>
                  </a:lnTo>
                  <a:lnTo>
                    <a:pt x="273" y="414"/>
                  </a:lnTo>
                  <a:lnTo>
                    <a:pt x="252" y="419"/>
                  </a:lnTo>
                  <a:lnTo>
                    <a:pt x="242" y="422"/>
                  </a:lnTo>
                  <a:lnTo>
                    <a:pt x="231" y="423"/>
                  </a:lnTo>
                  <a:lnTo>
                    <a:pt x="221" y="424"/>
                  </a:lnTo>
                  <a:lnTo>
                    <a:pt x="210" y="424"/>
                  </a:lnTo>
                  <a:lnTo>
                    <a:pt x="199" y="424"/>
                  </a:lnTo>
                  <a:lnTo>
                    <a:pt x="189" y="423"/>
                  </a:lnTo>
                  <a:lnTo>
                    <a:pt x="178" y="422"/>
                  </a:lnTo>
                  <a:lnTo>
                    <a:pt x="168" y="419"/>
                  </a:lnTo>
                  <a:lnTo>
                    <a:pt x="148" y="414"/>
                  </a:lnTo>
                  <a:lnTo>
                    <a:pt x="128" y="408"/>
                  </a:lnTo>
                  <a:lnTo>
                    <a:pt x="110" y="398"/>
                  </a:lnTo>
                  <a:lnTo>
                    <a:pt x="92" y="387"/>
                  </a:lnTo>
                  <a:lnTo>
                    <a:pt x="77" y="375"/>
                  </a:lnTo>
                  <a:lnTo>
                    <a:pt x="62" y="362"/>
                  </a:lnTo>
                  <a:lnTo>
                    <a:pt x="48" y="346"/>
                  </a:lnTo>
                  <a:lnTo>
                    <a:pt x="36" y="330"/>
                  </a:lnTo>
                  <a:lnTo>
                    <a:pt x="26" y="313"/>
                  </a:lnTo>
                  <a:lnTo>
                    <a:pt x="17" y="294"/>
                  </a:lnTo>
                  <a:lnTo>
                    <a:pt x="10" y="275"/>
                  </a:lnTo>
                  <a:lnTo>
                    <a:pt x="4" y="254"/>
                  </a:lnTo>
                  <a:lnTo>
                    <a:pt x="2" y="245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1" y="190"/>
                  </a:lnTo>
                  <a:lnTo>
                    <a:pt x="2" y="179"/>
                  </a:lnTo>
                  <a:lnTo>
                    <a:pt x="4" y="168"/>
                  </a:lnTo>
                  <a:lnTo>
                    <a:pt x="10" y="149"/>
                  </a:lnTo>
                  <a:lnTo>
                    <a:pt x="17" y="129"/>
                  </a:lnTo>
                  <a:lnTo>
                    <a:pt x="26" y="110"/>
                  </a:lnTo>
                  <a:lnTo>
                    <a:pt x="36" y="93"/>
                  </a:lnTo>
                  <a:lnTo>
                    <a:pt x="48" y="77"/>
                  </a:lnTo>
                  <a:lnTo>
                    <a:pt x="62" y="61"/>
                  </a:lnTo>
                  <a:lnTo>
                    <a:pt x="77" y="48"/>
                  </a:lnTo>
                  <a:lnTo>
                    <a:pt x="92" y="35"/>
                  </a:lnTo>
                  <a:lnTo>
                    <a:pt x="110" y="25"/>
                  </a:lnTo>
                  <a:lnTo>
                    <a:pt x="128" y="16"/>
                  </a:lnTo>
                  <a:lnTo>
                    <a:pt x="148" y="9"/>
                  </a:lnTo>
                  <a:lnTo>
                    <a:pt x="168" y="4"/>
                  </a:lnTo>
                  <a:lnTo>
                    <a:pt x="189" y="1"/>
                  </a:lnTo>
                  <a:lnTo>
                    <a:pt x="210" y="0"/>
                  </a:lnTo>
                  <a:lnTo>
                    <a:pt x="231" y="1"/>
                  </a:lnTo>
                  <a:lnTo>
                    <a:pt x="252" y="4"/>
                  </a:lnTo>
                  <a:lnTo>
                    <a:pt x="273" y="9"/>
                  </a:lnTo>
                  <a:lnTo>
                    <a:pt x="292" y="16"/>
                  </a:lnTo>
                  <a:lnTo>
                    <a:pt x="310" y="25"/>
                  </a:lnTo>
                  <a:lnTo>
                    <a:pt x="327" y="35"/>
                  </a:lnTo>
                  <a:lnTo>
                    <a:pt x="344" y="48"/>
                  </a:lnTo>
                  <a:lnTo>
                    <a:pt x="358" y="61"/>
                  </a:lnTo>
                  <a:lnTo>
                    <a:pt x="371" y="77"/>
                  </a:lnTo>
                  <a:lnTo>
                    <a:pt x="384" y="93"/>
                  </a:lnTo>
                  <a:lnTo>
                    <a:pt x="394" y="110"/>
                  </a:lnTo>
                  <a:lnTo>
                    <a:pt x="403" y="129"/>
                  </a:lnTo>
                  <a:lnTo>
                    <a:pt x="410" y="149"/>
                  </a:lnTo>
                  <a:lnTo>
                    <a:pt x="416" y="168"/>
                  </a:lnTo>
                  <a:lnTo>
                    <a:pt x="419" y="190"/>
                  </a:lnTo>
                  <a:lnTo>
                    <a:pt x="420" y="211"/>
                  </a:lnTo>
                  <a:close/>
                </a:path>
              </a:pathLst>
            </a:custGeom>
            <a:solidFill>
              <a:srgbClr val="5833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55"/>
            <p:cNvSpPr>
              <a:spLocks/>
            </p:cNvSpPr>
            <p:nvPr/>
          </p:nvSpPr>
          <p:spPr bwMode="auto">
            <a:xfrm>
              <a:off x="4346" y="2370"/>
              <a:ext cx="14" cy="9"/>
            </a:xfrm>
            <a:custGeom>
              <a:avLst/>
              <a:gdLst>
                <a:gd name="T0" fmla="*/ 0 w 125"/>
                <a:gd name="T1" fmla="*/ 0 h 127"/>
                <a:gd name="T2" fmla="*/ 0 w 125"/>
                <a:gd name="T3" fmla="*/ 0 h 127"/>
                <a:gd name="T4" fmla="*/ 0 w 125"/>
                <a:gd name="T5" fmla="*/ 0 h 127"/>
                <a:gd name="T6" fmla="*/ 0 w 125"/>
                <a:gd name="T7" fmla="*/ 0 h 127"/>
                <a:gd name="T8" fmla="*/ 0 w 125"/>
                <a:gd name="T9" fmla="*/ 0 h 127"/>
                <a:gd name="T10" fmla="*/ 0 w 125"/>
                <a:gd name="T11" fmla="*/ 0 h 127"/>
                <a:gd name="T12" fmla="*/ 0 w 125"/>
                <a:gd name="T13" fmla="*/ 0 h 127"/>
                <a:gd name="T14" fmla="*/ 0 w 125"/>
                <a:gd name="T15" fmla="*/ 0 h 127"/>
                <a:gd name="T16" fmla="*/ 0 w 125"/>
                <a:gd name="T17" fmla="*/ 0 h 127"/>
                <a:gd name="T18" fmla="*/ 0 w 125"/>
                <a:gd name="T19" fmla="*/ 0 h 127"/>
                <a:gd name="T20" fmla="*/ 0 w 125"/>
                <a:gd name="T21" fmla="*/ 0 h 127"/>
                <a:gd name="T22" fmla="*/ 0 w 125"/>
                <a:gd name="T23" fmla="*/ 0 h 127"/>
                <a:gd name="T24" fmla="*/ 0 w 125"/>
                <a:gd name="T25" fmla="*/ 0 h 127"/>
                <a:gd name="T26" fmla="*/ 0 w 125"/>
                <a:gd name="T27" fmla="*/ 0 h 127"/>
                <a:gd name="T28" fmla="*/ 0 w 125"/>
                <a:gd name="T29" fmla="*/ 0 h 127"/>
                <a:gd name="T30" fmla="*/ 0 w 125"/>
                <a:gd name="T31" fmla="*/ 0 h 127"/>
                <a:gd name="T32" fmla="*/ 0 w 125"/>
                <a:gd name="T33" fmla="*/ 0 h 127"/>
                <a:gd name="T34" fmla="*/ 0 w 125"/>
                <a:gd name="T35" fmla="*/ 0 h 127"/>
                <a:gd name="T36" fmla="*/ 0 w 125"/>
                <a:gd name="T37" fmla="*/ 0 h 127"/>
                <a:gd name="T38" fmla="*/ 0 w 125"/>
                <a:gd name="T39" fmla="*/ 0 h 127"/>
                <a:gd name="T40" fmla="*/ 0 w 125"/>
                <a:gd name="T41" fmla="*/ 0 h 127"/>
                <a:gd name="T42" fmla="*/ 0 w 125"/>
                <a:gd name="T43" fmla="*/ 0 h 127"/>
                <a:gd name="T44" fmla="*/ 0 w 125"/>
                <a:gd name="T45" fmla="*/ 0 h 127"/>
                <a:gd name="T46" fmla="*/ 0 w 125"/>
                <a:gd name="T47" fmla="*/ 0 h 127"/>
                <a:gd name="T48" fmla="*/ 0 w 125"/>
                <a:gd name="T49" fmla="*/ 0 h 127"/>
                <a:gd name="T50" fmla="*/ 0 w 125"/>
                <a:gd name="T51" fmla="*/ 0 h 127"/>
                <a:gd name="T52" fmla="*/ 0 w 125"/>
                <a:gd name="T53" fmla="*/ 0 h 127"/>
                <a:gd name="T54" fmla="*/ 0 w 125"/>
                <a:gd name="T55" fmla="*/ 0 h 127"/>
                <a:gd name="T56" fmla="*/ 0 w 125"/>
                <a:gd name="T57" fmla="*/ 0 h 127"/>
                <a:gd name="T58" fmla="*/ 0 w 125"/>
                <a:gd name="T59" fmla="*/ 0 h 127"/>
                <a:gd name="T60" fmla="*/ 0 w 125"/>
                <a:gd name="T61" fmla="*/ 0 h 127"/>
                <a:gd name="T62" fmla="*/ 0 w 125"/>
                <a:gd name="T63" fmla="*/ 0 h 1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"/>
                <a:gd name="T97" fmla="*/ 0 h 127"/>
                <a:gd name="T98" fmla="*/ 125 w 125"/>
                <a:gd name="T99" fmla="*/ 127 h 1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" h="127">
                  <a:moveTo>
                    <a:pt x="125" y="63"/>
                  </a:moveTo>
                  <a:lnTo>
                    <a:pt x="125" y="71"/>
                  </a:lnTo>
                  <a:lnTo>
                    <a:pt x="124" y="76"/>
                  </a:lnTo>
                  <a:lnTo>
                    <a:pt x="123" y="82"/>
                  </a:lnTo>
                  <a:lnTo>
                    <a:pt x="121" y="89"/>
                  </a:lnTo>
                  <a:lnTo>
                    <a:pt x="117" y="94"/>
                  </a:lnTo>
                  <a:lnTo>
                    <a:pt x="114" y="100"/>
                  </a:lnTo>
                  <a:lnTo>
                    <a:pt x="111" y="104"/>
                  </a:lnTo>
                  <a:lnTo>
                    <a:pt x="107" y="108"/>
                  </a:lnTo>
                  <a:lnTo>
                    <a:pt x="103" y="112"/>
                  </a:lnTo>
                  <a:lnTo>
                    <a:pt x="97" y="117"/>
                  </a:lnTo>
                  <a:lnTo>
                    <a:pt x="92" y="120"/>
                  </a:lnTo>
                  <a:lnTo>
                    <a:pt x="87" y="122"/>
                  </a:lnTo>
                  <a:lnTo>
                    <a:pt x="81" y="124"/>
                  </a:lnTo>
                  <a:lnTo>
                    <a:pt x="75" y="126"/>
                  </a:lnTo>
                  <a:lnTo>
                    <a:pt x="69" y="127"/>
                  </a:lnTo>
                  <a:lnTo>
                    <a:pt x="62" y="127"/>
                  </a:lnTo>
                  <a:lnTo>
                    <a:pt x="56" y="127"/>
                  </a:lnTo>
                  <a:lnTo>
                    <a:pt x="50" y="126"/>
                  </a:lnTo>
                  <a:lnTo>
                    <a:pt x="44" y="124"/>
                  </a:lnTo>
                  <a:lnTo>
                    <a:pt x="38" y="122"/>
                  </a:lnTo>
                  <a:lnTo>
                    <a:pt x="33" y="120"/>
                  </a:lnTo>
                  <a:lnTo>
                    <a:pt x="27" y="117"/>
                  </a:lnTo>
                  <a:lnTo>
                    <a:pt x="22" y="112"/>
                  </a:lnTo>
                  <a:lnTo>
                    <a:pt x="18" y="108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7" y="94"/>
                  </a:lnTo>
                  <a:lnTo>
                    <a:pt x="5" y="89"/>
                  </a:lnTo>
                  <a:lnTo>
                    <a:pt x="2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10" y="28"/>
                  </a:lnTo>
                  <a:lnTo>
                    <a:pt x="14" y="23"/>
                  </a:lnTo>
                  <a:lnTo>
                    <a:pt x="18" y="19"/>
                  </a:lnTo>
                  <a:lnTo>
                    <a:pt x="22" y="15"/>
                  </a:lnTo>
                  <a:lnTo>
                    <a:pt x="27" y="11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4" y="3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2" y="7"/>
                  </a:lnTo>
                  <a:lnTo>
                    <a:pt x="97" y="11"/>
                  </a:lnTo>
                  <a:lnTo>
                    <a:pt x="103" y="15"/>
                  </a:lnTo>
                  <a:lnTo>
                    <a:pt x="107" y="19"/>
                  </a:lnTo>
                  <a:lnTo>
                    <a:pt x="111" y="23"/>
                  </a:lnTo>
                  <a:lnTo>
                    <a:pt x="114" y="28"/>
                  </a:lnTo>
                  <a:lnTo>
                    <a:pt x="117" y="33"/>
                  </a:lnTo>
                  <a:lnTo>
                    <a:pt x="121" y="38"/>
                  </a:lnTo>
                  <a:lnTo>
                    <a:pt x="123" y="45"/>
                  </a:lnTo>
                  <a:lnTo>
                    <a:pt x="124" y="50"/>
                  </a:lnTo>
                  <a:lnTo>
                    <a:pt x="125" y="57"/>
                  </a:lnTo>
                  <a:lnTo>
                    <a:pt x="125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56"/>
            <p:cNvSpPr>
              <a:spLocks/>
            </p:cNvSpPr>
            <p:nvPr/>
          </p:nvSpPr>
          <p:spPr bwMode="auto">
            <a:xfrm>
              <a:off x="4584" y="2419"/>
              <a:ext cx="47" cy="30"/>
            </a:xfrm>
            <a:custGeom>
              <a:avLst/>
              <a:gdLst>
                <a:gd name="T0" fmla="*/ 0 w 420"/>
                <a:gd name="T1" fmla="*/ 0 h 424"/>
                <a:gd name="T2" fmla="*/ 0 w 420"/>
                <a:gd name="T3" fmla="*/ 0 h 424"/>
                <a:gd name="T4" fmla="*/ 0 w 420"/>
                <a:gd name="T5" fmla="*/ 0 h 424"/>
                <a:gd name="T6" fmla="*/ 0 w 420"/>
                <a:gd name="T7" fmla="*/ 0 h 424"/>
                <a:gd name="T8" fmla="*/ 0 w 420"/>
                <a:gd name="T9" fmla="*/ 0 h 424"/>
                <a:gd name="T10" fmla="*/ 0 w 420"/>
                <a:gd name="T11" fmla="*/ 0 h 424"/>
                <a:gd name="T12" fmla="*/ 0 w 420"/>
                <a:gd name="T13" fmla="*/ 0 h 424"/>
                <a:gd name="T14" fmla="*/ 0 w 420"/>
                <a:gd name="T15" fmla="*/ 0 h 424"/>
                <a:gd name="T16" fmla="*/ 0 w 420"/>
                <a:gd name="T17" fmla="*/ 0 h 424"/>
                <a:gd name="T18" fmla="*/ 0 w 420"/>
                <a:gd name="T19" fmla="*/ 0 h 424"/>
                <a:gd name="T20" fmla="*/ 0 w 420"/>
                <a:gd name="T21" fmla="*/ 0 h 424"/>
                <a:gd name="T22" fmla="*/ 0 w 420"/>
                <a:gd name="T23" fmla="*/ 0 h 424"/>
                <a:gd name="T24" fmla="*/ 0 w 420"/>
                <a:gd name="T25" fmla="*/ 0 h 424"/>
                <a:gd name="T26" fmla="*/ 0 w 420"/>
                <a:gd name="T27" fmla="*/ 0 h 424"/>
                <a:gd name="T28" fmla="*/ 0 w 420"/>
                <a:gd name="T29" fmla="*/ 0 h 424"/>
                <a:gd name="T30" fmla="*/ 0 w 420"/>
                <a:gd name="T31" fmla="*/ 0 h 424"/>
                <a:gd name="T32" fmla="*/ 0 w 420"/>
                <a:gd name="T33" fmla="*/ 0 h 424"/>
                <a:gd name="T34" fmla="*/ 0 w 420"/>
                <a:gd name="T35" fmla="*/ 0 h 424"/>
                <a:gd name="T36" fmla="*/ 0 w 420"/>
                <a:gd name="T37" fmla="*/ 0 h 424"/>
                <a:gd name="T38" fmla="*/ 0 w 420"/>
                <a:gd name="T39" fmla="*/ 0 h 424"/>
                <a:gd name="T40" fmla="*/ 0 w 420"/>
                <a:gd name="T41" fmla="*/ 0 h 424"/>
                <a:gd name="T42" fmla="*/ 0 w 420"/>
                <a:gd name="T43" fmla="*/ 0 h 424"/>
                <a:gd name="T44" fmla="*/ 0 w 420"/>
                <a:gd name="T45" fmla="*/ 0 h 424"/>
                <a:gd name="T46" fmla="*/ 0 w 420"/>
                <a:gd name="T47" fmla="*/ 0 h 424"/>
                <a:gd name="T48" fmla="*/ 0 w 420"/>
                <a:gd name="T49" fmla="*/ 0 h 424"/>
                <a:gd name="T50" fmla="*/ 0 w 420"/>
                <a:gd name="T51" fmla="*/ 0 h 424"/>
                <a:gd name="T52" fmla="*/ 0 w 420"/>
                <a:gd name="T53" fmla="*/ 0 h 424"/>
                <a:gd name="T54" fmla="*/ 0 w 420"/>
                <a:gd name="T55" fmla="*/ 0 h 424"/>
                <a:gd name="T56" fmla="*/ 0 w 420"/>
                <a:gd name="T57" fmla="*/ 0 h 424"/>
                <a:gd name="T58" fmla="*/ 0 w 420"/>
                <a:gd name="T59" fmla="*/ 0 h 424"/>
                <a:gd name="T60" fmla="*/ 0 w 420"/>
                <a:gd name="T61" fmla="*/ 0 h 424"/>
                <a:gd name="T62" fmla="*/ 0 w 420"/>
                <a:gd name="T63" fmla="*/ 0 h 424"/>
                <a:gd name="T64" fmla="*/ 0 w 420"/>
                <a:gd name="T65" fmla="*/ 0 h 424"/>
                <a:gd name="T66" fmla="*/ 0 w 420"/>
                <a:gd name="T67" fmla="*/ 0 h 424"/>
                <a:gd name="T68" fmla="*/ 0 w 420"/>
                <a:gd name="T69" fmla="*/ 0 h 424"/>
                <a:gd name="T70" fmla="*/ 0 w 420"/>
                <a:gd name="T71" fmla="*/ 0 h 4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0"/>
                <a:gd name="T109" fmla="*/ 0 h 424"/>
                <a:gd name="T110" fmla="*/ 420 w 420"/>
                <a:gd name="T111" fmla="*/ 424 h 4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0" h="424">
                  <a:moveTo>
                    <a:pt x="420" y="212"/>
                  </a:moveTo>
                  <a:lnTo>
                    <a:pt x="419" y="234"/>
                  </a:lnTo>
                  <a:lnTo>
                    <a:pt x="415" y="255"/>
                  </a:lnTo>
                  <a:lnTo>
                    <a:pt x="410" y="276"/>
                  </a:lnTo>
                  <a:lnTo>
                    <a:pt x="403" y="295"/>
                  </a:lnTo>
                  <a:lnTo>
                    <a:pt x="394" y="313"/>
                  </a:lnTo>
                  <a:lnTo>
                    <a:pt x="384" y="330"/>
                  </a:lnTo>
                  <a:lnTo>
                    <a:pt x="371" y="347"/>
                  </a:lnTo>
                  <a:lnTo>
                    <a:pt x="358" y="362"/>
                  </a:lnTo>
                  <a:lnTo>
                    <a:pt x="343" y="375"/>
                  </a:lnTo>
                  <a:lnTo>
                    <a:pt x="326" y="388"/>
                  </a:lnTo>
                  <a:lnTo>
                    <a:pt x="309" y="399"/>
                  </a:lnTo>
                  <a:lnTo>
                    <a:pt x="291" y="408"/>
                  </a:lnTo>
                  <a:lnTo>
                    <a:pt x="272" y="415"/>
                  </a:lnTo>
                  <a:lnTo>
                    <a:pt x="252" y="419"/>
                  </a:lnTo>
                  <a:lnTo>
                    <a:pt x="242" y="421"/>
                  </a:lnTo>
                  <a:lnTo>
                    <a:pt x="231" y="424"/>
                  </a:lnTo>
                  <a:lnTo>
                    <a:pt x="220" y="424"/>
                  </a:lnTo>
                  <a:lnTo>
                    <a:pt x="210" y="424"/>
                  </a:lnTo>
                  <a:lnTo>
                    <a:pt x="199" y="424"/>
                  </a:lnTo>
                  <a:lnTo>
                    <a:pt x="189" y="424"/>
                  </a:lnTo>
                  <a:lnTo>
                    <a:pt x="178" y="421"/>
                  </a:lnTo>
                  <a:lnTo>
                    <a:pt x="167" y="419"/>
                  </a:lnTo>
                  <a:lnTo>
                    <a:pt x="147" y="415"/>
                  </a:lnTo>
                  <a:lnTo>
                    <a:pt x="128" y="408"/>
                  </a:lnTo>
                  <a:lnTo>
                    <a:pt x="109" y="399"/>
                  </a:lnTo>
                  <a:lnTo>
                    <a:pt x="92" y="388"/>
                  </a:lnTo>
                  <a:lnTo>
                    <a:pt x="76" y="375"/>
                  </a:lnTo>
                  <a:lnTo>
                    <a:pt x="61" y="362"/>
                  </a:lnTo>
                  <a:lnTo>
                    <a:pt x="48" y="347"/>
                  </a:lnTo>
                  <a:lnTo>
                    <a:pt x="36" y="330"/>
                  </a:lnTo>
                  <a:lnTo>
                    <a:pt x="25" y="313"/>
                  </a:lnTo>
                  <a:lnTo>
                    <a:pt x="17" y="295"/>
                  </a:lnTo>
                  <a:lnTo>
                    <a:pt x="10" y="276"/>
                  </a:lnTo>
                  <a:lnTo>
                    <a:pt x="4" y="255"/>
                  </a:lnTo>
                  <a:lnTo>
                    <a:pt x="2" y="244"/>
                  </a:lnTo>
                  <a:lnTo>
                    <a:pt x="1" y="234"/>
                  </a:lnTo>
                  <a:lnTo>
                    <a:pt x="0" y="223"/>
                  </a:lnTo>
                  <a:lnTo>
                    <a:pt x="0" y="212"/>
                  </a:lnTo>
                  <a:lnTo>
                    <a:pt x="0" y="202"/>
                  </a:lnTo>
                  <a:lnTo>
                    <a:pt x="1" y="191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10" y="149"/>
                  </a:lnTo>
                  <a:lnTo>
                    <a:pt x="17" y="130"/>
                  </a:lnTo>
                  <a:lnTo>
                    <a:pt x="25" y="111"/>
                  </a:lnTo>
                  <a:lnTo>
                    <a:pt x="36" y="93"/>
                  </a:lnTo>
                  <a:lnTo>
                    <a:pt x="48" y="77"/>
                  </a:lnTo>
                  <a:lnTo>
                    <a:pt x="61" y="62"/>
                  </a:lnTo>
                  <a:lnTo>
                    <a:pt x="76" y="48"/>
                  </a:lnTo>
                  <a:lnTo>
                    <a:pt x="92" y="36"/>
                  </a:lnTo>
                  <a:lnTo>
                    <a:pt x="109" y="26"/>
                  </a:lnTo>
                  <a:lnTo>
                    <a:pt x="128" y="17"/>
                  </a:lnTo>
                  <a:lnTo>
                    <a:pt x="147" y="10"/>
                  </a:lnTo>
                  <a:lnTo>
                    <a:pt x="167" y="4"/>
                  </a:lnTo>
                  <a:lnTo>
                    <a:pt x="189" y="1"/>
                  </a:lnTo>
                  <a:lnTo>
                    <a:pt x="210" y="0"/>
                  </a:lnTo>
                  <a:lnTo>
                    <a:pt x="231" y="1"/>
                  </a:lnTo>
                  <a:lnTo>
                    <a:pt x="252" y="4"/>
                  </a:lnTo>
                  <a:lnTo>
                    <a:pt x="272" y="10"/>
                  </a:lnTo>
                  <a:lnTo>
                    <a:pt x="291" y="17"/>
                  </a:lnTo>
                  <a:lnTo>
                    <a:pt x="309" y="26"/>
                  </a:lnTo>
                  <a:lnTo>
                    <a:pt x="326" y="36"/>
                  </a:lnTo>
                  <a:lnTo>
                    <a:pt x="343" y="48"/>
                  </a:lnTo>
                  <a:lnTo>
                    <a:pt x="358" y="62"/>
                  </a:lnTo>
                  <a:lnTo>
                    <a:pt x="371" y="77"/>
                  </a:lnTo>
                  <a:lnTo>
                    <a:pt x="384" y="93"/>
                  </a:lnTo>
                  <a:lnTo>
                    <a:pt x="394" y="111"/>
                  </a:lnTo>
                  <a:lnTo>
                    <a:pt x="403" y="130"/>
                  </a:lnTo>
                  <a:lnTo>
                    <a:pt x="410" y="149"/>
                  </a:lnTo>
                  <a:lnTo>
                    <a:pt x="415" y="169"/>
                  </a:lnTo>
                  <a:lnTo>
                    <a:pt x="419" y="191"/>
                  </a:lnTo>
                  <a:lnTo>
                    <a:pt x="420" y="212"/>
                  </a:lnTo>
                  <a:close/>
                </a:path>
              </a:pathLst>
            </a:custGeom>
            <a:solidFill>
              <a:srgbClr val="5833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57"/>
            <p:cNvSpPr>
              <a:spLocks/>
            </p:cNvSpPr>
            <p:nvPr/>
          </p:nvSpPr>
          <p:spPr bwMode="auto">
            <a:xfrm>
              <a:off x="4597" y="2422"/>
              <a:ext cx="14" cy="9"/>
            </a:xfrm>
            <a:custGeom>
              <a:avLst/>
              <a:gdLst>
                <a:gd name="T0" fmla="*/ 0 w 126"/>
                <a:gd name="T1" fmla="*/ 0 h 126"/>
                <a:gd name="T2" fmla="*/ 0 w 126"/>
                <a:gd name="T3" fmla="*/ 0 h 126"/>
                <a:gd name="T4" fmla="*/ 0 w 126"/>
                <a:gd name="T5" fmla="*/ 0 h 126"/>
                <a:gd name="T6" fmla="*/ 0 w 126"/>
                <a:gd name="T7" fmla="*/ 0 h 126"/>
                <a:gd name="T8" fmla="*/ 0 w 126"/>
                <a:gd name="T9" fmla="*/ 0 h 126"/>
                <a:gd name="T10" fmla="*/ 0 w 126"/>
                <a:gd name="T11" fmla="*/ 0 h 126"/>
                <a:gd name="T12" fmla="*/ 0 w 126"/>
                <a:gd name="T13" fmla="*/ 0 h 126"/>
                <a:gd name="T14" fmla="*/ 0 w 126"/>
                <a:gd name="T15" fmla="*/ 0 h 126"/>
                <a:gd name="T16" fmla="*/ 0 w 126"/>
                <a:gd name="T17" fmla="*/ 0 h 126"/>
                <a:gd name="T18" fmla="*/ 0 w 126"/>
                <a:gd name="T19" fmla="*/ 0 h 126"/>
                <a:gd name="T20" fmla="*/ 0 w 126"/>
                <a:gd name="T21" fmla="*/ 0 h 126"/>
                <a:gd name="T22" fmla="*/ 0 w 126"/>
                <a:gd name="T23" fmla="*/ 0 h 126"/>
                <a:gd name="T24" fmla="*/ 0 w 126"/>
                <a:gd name="T25" fmla="*/ 0 h 126"/>
                <a:gd name="T26" fmla="*/ 0 w 126"/>
                <a:gd name="T27" fmla="*/ 0 h 126"/>
                <a:gd name="T28" fmla="*/ 0 w 126"/>
                <a:gd name="T29" fmla="*/ 0 h 126"/>
                <a:gd name="T30" fmla="*/ 0 w 126"/>
                <a:gd name="T31" fmla="*/ 0 h 126"/>
                <a:gd name="T32" fmla="*/ 0 w 126"/>
                <a:gd name="T33" fmla="*/ 0 h 126"/>
                <a:gd name="T34" fmla="*/ 0 w 126"/>
                <a:gd name="T35" fmla="*/ 0 h 126"/>
                <a:gd name="T36" fmla="*/ 0 w 126"/>
                <a:gd name="T37" fmla="*/ 0 h 126"/>
                <a:gd name="T38" fmla="*/ 0 w 126"/>
                <a:gd name="T39" fmla="*/ 0 h 126"/>
                <a:gd name="T40" fmla="*/ 0 w 126"/>
                <a:gd name="T41" fmla="*/ 0 h 126"/>
                <a:gd name="T42" fmla="*/ 0 w 126"/>
                <a:gd name="T43" fmla="*/ 0 h 126"/>
                <a:gd name="T44" fmla="*/ 0 w 126"/>
                <a:gd name="T45" fmla="*/ 0 h 126"/>
                <a:gd name="T46" fmla="*/ 0 w 126"/>
                <a:gd name="T47" fmla="*/ 0 h 126"/>
                <a:gd name="T48" fmla="*/ 0 w 126"/>
                <a:gd name="T49" fmla="*/ 0 h 126"/>
                <a:gd name="T50" fmla="*/ 0 w 126"/>
                <a:gd name="T51" fmla="*/ 0 h 126"/>
                <a:gd name="T52" fmla="*/ 0 w 126"/>
                <a:gd name="T53" fmla="*/ 0 h 126"/>
                <a:gd name="T54" fmla="*/ 0 w 126"/>
                <a:gd name="T55" fmla="*/ 0 h 126"/>
                <a:gd name="T56" fmla="*/ 0 w 126"/>
                <a:gd name="T57" fmla="*/ 0 h 126"/>
                <a:gd name="T58" fmla="*/ 0 w 126"/>
                <a:gd name="T59" fmla="*/ 0 h 126"/>
                <a:gd name="T60" fmla="*/ 0 w 126"/>
                <a:gd name="T61" fmla="*/ 0 h 126"/>
                <a:gd name="T62" fmla="*/ 0 w 126"/>
                <a:gd name="T63" fmla="*/ 0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6"/>
                <a:gd name="T97" fmla="*/ 0 h 126"/>
                <a:gd name="T98" fmla="*/ 126 w 126"/>
                <a:gd name="T99" fmla="*/ 126 h 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6" h="126">
                  <a:moveTo>
                    <a:pt x="126" y="63"/>
                  </a:moveTo>
                  <a:lnTo>
                    <a:pt x="125" y="70"/>
                  </a:lnTo>
                  <a:lnTo>
                    <a:pt x="124" y="76"/>
                  </a:lnTo>
                  <a:lnTo>
                    <a:pt x="122" y="82"/>
                  </a:lnTo>
                  <a:lnTo>
                    <a:pt x="120" y="88"/>
                  </a:lnTo>
                  <a:lnTo>
                    <a:pt x="117" y="93"/>
                  </a:lnTo>
                  <a:lnTo>
                    <a:pt x="114" y="98"/>
                  </a:lnTo>
                  <a:lnTo>
                    <a:pt x="111" y="104"/>
                  </a:lnTo>
                  <a:lnTo>
                    <a:pt x="107" y="108"/>
                  </a:lnTo>
                  <a:lnTo>
                    <a:pt x="102" y="112"/>
                  </a:lnTo>
                  <a:lnTo>
                    <a:pt x="97" y="116"/>
                  </a:lnTo>
                  <a:lnTo>
                    <a:pt x="92" y="119"/>
                  </a:lnTo>
                  <a:lnTo>
                    <a:pt x="86" y="122"/>
                  </a:lnTo>
                  <a:lnTo>
                    <a:pt x="81" y="124"/>
                  </a:lnTo>
                  <a:lnTo>
                    <a:pt x="75" y="125"/>
                  </a:lnTo>
                  <a:lnTo>
                    <a:pt x="68" y="126"/>
                  </a:lnTo>
                  <a:lnTo>
                    <a:pt x="62" y="126"/>
                  </a:lnTo>
                  <a:lnTo>
                    <a:pt x="56" y="126"/>
                  </a:lnTo>
                  <a:lnTo>
                    <a:pt x="49" y="125"/>
                  </a:lnTo>
                  <a:lnTo>
                    <a:pt x="43" y="124"/>
                  </a:lnTo>
                  <a:lnTo>
                    <a:pt x="38" y="122"/>
                  </a:lnTo>
                  <a:lnTo>
                    <a:pt x="32" y="119"/>
                  </a:lnTo>
                  <a:lnTo>
                    <a:pt x="27" y="116"/>
                  </a:lnTo>
                  <a:lnTo>
                    <a:pt x="22" y="112"/>
                  </a:lnTo>
                  <a:lnTo>
                    <a:pt x="18" y="108"/>
                  </a:lnTo>
                  <a:lnTo>
                    <a:pt x="13" y="104"/>
                  </a:lnTo>
                  <a:lnTo>
                    <a:pt x="10" y="98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2" y="82"/>
                  </a:lnTo>
                  <a:lnTo>
                    <a:pt x="1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0" y="28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2" y="14"/>
                  </a:lnTo>
                  <a:lnTo>
                    <a:pt x="27" y="11"/>
                  </a:lnTo>
                  <a:lnTo>
                    <a:pt x="32" y="7"/>
                  </a:lnTo>
                  <a:lnTo>
                    <a:pt x="38" y="4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1" y="2"/>
                  </a:lnTo>
                  <a:lnTo>
                    <a:pt x="86" y="4"/>
                  </a:lnTo>
                  <a:lnTo>
                    <a:pt x="92" y="7"/>
                  </a:lnTo>
                  <a:lnTo>
                    <a:pt x="97" y="11"/>
                  </a:lnTo>
                  <a:lnTo>
                    <a:pt x="102" y="14"/>
                  </a:lnTo>
                  <a:lnTo>
                    <a:pt x="107" y="18"/>
                  </a:lnTo>
                  <a:lnTo>
                    <a:pt x="111" y="22"/>
                  </a:lnTo>
                  <a:lnTo>
                    <a:pt x="114" y="28"/>
                  </a:lnTo>
                  <a:lnTo>
                    <a:pt x="117" y="33"/>
                  </a:lnTo>
                  <a:lnTo>
                    <a:pt x="120" y="38"/>
                  </a:lnTo>
                  <a:lnTo>
                    <a:pt x="122" y="44"/>
                  </a:lnTo>
                  <a:lnTo>
                    <a:pt x="124" y="50"/>
                  </a:lnTo>
                  <a:lnTo>
                    <a:pt x="125" y="57"/>
                  </a:lnTo>
                  <a:lnTo>
                    <a:pt x="126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58"/>
            <p:cNvSpPr>
              <a:spLocks/>
            </p:cNvSpPr>
            <p:nvPr/>
          </p:nvSpPr>
          <p:spPr bwMode="auto">
            <a:xfrm>
              <a:off x="4294" y="2395"/>
              <a:ext cx="52" cy="30"/>
            </a:xfrm>
            <a:custGeom>
              <a:avLst/>
              <a:gdLst>
                <a:gd name="T0" fmla="*/ 0 w 467"/>
                <a:gd name="T1" fmla="*/ 0 h 425"/>
                <a:gd name="T2" fmla="*/ 0 w 467"/>
                <a:gd name="T3" fmla="*/ 0 h 425"/>
                <a:gd name="T4" fmla="*/ 0 w 467"/>
                <a:gd name="T5" fmla="*/ 0 h 425"/>
                <a:gd name="T6" fmla="*/ 0 w 467"/>
                <a:gd name="T7" fmla="*/ 0 h 425"/>
                <a:gd name="T8" fmla="*/ 0 w 467"/>
                <a:gd name="T9" fmla="*/ 0 h 425"/>
                <a:gd name="T10" fmla="*/ 0 w 467"/>
                <a:gd name="T11" fmla="*/ 0 h 425"/>
                <a:gd name="T12" fmla="*/ 0 w 467"/>
                <a:gd name="T13" fmla="*/ 0 h 425"/>
                <a:gd name="T14" fmla="*/ 0 w 467"/>
                <a:gd name="T15" fmla="*/ 0 h 425"/>
                <a:gd name="T16" fmla="*/ 0 w 467"/>
                <a:gd name="T17" fmla="*/ 0 h 425"/>
                <a:gd name="T18" fmla="*/ 0 w 467"/>
                <a:gd name="T19" fmla="*/ 0 h 425"/>
                <a:gd name="T20" fmla="*/ 0 w 467"/>
                <a:gd name="T21" fmla="*/ 0 h 425"/>
                <a:gd name="T22" fmla="*/ 0 w 467"/>
                <a:gd name="T23" fmla="*/ 0 h 425"/>
                <a:gd name="T24" fmla="*/ 0 w 467"/>
                <a:gd name="T25" fmla="*/ 0 h 425"/>
                <a:gd name="T26" fmla="*/ 0 w 467"/>
                <a:gd name="T27" fmla="*/ 0 h 425"/>
                <a:gd name="T28" fmla="*/ 0 w 467"/>
                <a:gd name="T29" fmla="*/ 0 h 425"/>
                <a:gd name="T30" fmla="*/ 0 w 467"/>
                <a:gd name="T31" fmla="*/ 0 h 425"/>
                <a:gd name="T32" fmla="*/ 0 w 467"/>
                <a:gd name="T33" fmla="*/ 0 h 425"/>
                <a:gd name="T34" fmla="*/ 0 w 467"/>
                <a:gd name="T35" fmla="*/ 0 h 425"/>
                <a:gd name="T36" fmla="*/ 0 w 467"/>
                <a:gd name="T37" fmla="*/ 0 h 425"/>
                <a:gd name="T38" fmla="*/ 0 w 467"/>
                <a:gd name="T39" fmla="*/ 0 h 425"/>
                <a:gd name="T40" fmla="*/ 0 w 467"/>
                <a:gd name="T41" fmla="*/ 0 h 425"/>
                <a:gd name="T42" fmla="*/ 0 w 467"/>
                <a:gd name="T43" fmla="*/ 0 h 425"/>
                <a:gd name="T44" fmla="*/ 0 w 467"/>
                <a:gd name="T45" fmla="*/ 0 h 425"/>
                <a:gd name="T46" fmla="*/ 0 w 467"/>
                <a:gd name="T47" fmla="*/ 0 h 425"/>
                <a:gd name="T48" fmla="*/ 0 w 467"/>
                <a:gd name="T49" fmla="*/ 0 h 425"/>
                <a:gd name="T50" fmla="*/ 0 w 467"/>
                <a:gd name="T51" fmla="*/ 0 h 425"/>
                <a:gd name="T52" fmla="*/ 0 w 467"/>
                <a:gd name="T53" fmla="*/ 0 h 425"/>
                <a:gd name="T54" fmla="*/ 0 w 467"/>
                <a:gd name="T55" fmla="*/ 0 h 425"/>
                <a:gd name="T56" fmla="*/ 0 w 467"/>
                <a:gd name="T57" fmla="*/ 0 h 425"/>
                <a:gd name="T58" fmla="*/ 0 w 467"/>
                <a:gd name="T59" fmla="*/ 0 h 425"/>
                <a:gd name="T60" fmla="*/ 0 w 467"/>
                <a:gd name="T61" fmla="*/ 0 h 425"/>
                <a:gd name="T62" fmla="*/ 0 w 467"/>
                <a:gd name="T63" fmla="*/ 0 h 425"/>
                <a:gd name="T64" fmla="*/ 0 w 467"/>
                <a:gd name="T65" fmla="*/ 0 h 425"/>
                <a:gd name="T66" fmla="*/ 0 w 467"/>
                <a:gd name="T67" fmla="*/ 0 h 425"/>
                <a:gd name="T68" fmla="*/ 0 w 467"/>
                <a:gd name="T69" fmla="*/ 0 h 425"/>
                <a:gd name="T70" fmla="*/ 0 w 467"/>
                <a:gd name="T71" fmla="*/ 0 h 425"/>
                <a:gd name="T72" fmla="*/ 0 w 467"/>
                <a:gd name="T73" fmla="*/ 0 h 425"/>
                <a:gd name="T74" fmla="*/ 0 w 467"/>
                <a:gd name="T75" fmla="*/ 0 h 425"/>
                <a:gd name="T76" fmla="*/ 0 w 467"/>
                <a:gd name="T77" fmla="*/ 0 h 425"/>
                <a:gd name="T78" fmla="*/ 0 w 467"/>
                <a:gd name="T79" fmla="*/ 0 h 425"/>
                <a:gd name="T80" fmla="*/ 0 w 467"/>
                <a:gd name="T81" fmla="*/ 0 h 425"/>
                <a:gd name="T82" fmla="*/ 0 w 467"/>
                <a:gd name="T83" fmla="*/ 0 h 4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7"/>
                <a:gd name="T127" fmla="*/ 0 h 425"/>
                <a:gd name="T128" fmla="*/ 467 w 467"/>
                <a:gd name="T129" fmla="*/ 425 h 4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7" h="425">
                  <a:moveTo>
                    <a:pt x="445" y="386"/>
                  </a:moveTo>
                  <a:lnTo>
                    <a:pt x="439" y="392"/>
                  </a:lnTo>
                  <a:lnTo>
                    <a:pt x="434" y="398"/>
                  </a:lnTo>
                  <a:lnTo>
                    <a:pt x="428" y="403"/>
                  </a:lnTo>
                  <a:lnTo>
                    <a:pt x="420" y="407"/>
                  </a:lnTo>
                  <a:lnTo>
                    <a:pt x="414" y="411"/>
                  </a:lnTo>
                  <a:lnTo>
                    <a:pt x="407" y="415"/>
                  </a:lnTo>
                  <a:lnTo>
                    <a:pt x="398" y="418"/>
                  </a:lnTo>
                  <a:lnTo>
                    <a:pt x="390" y="420"/>
                  </a:lnTo>
                  <a:lnTo>
                    <a:pt x="381" y="422"/>
                  </a:lnTo>
                  <a:lnTo>
                    <a:pt x="373" y="423"/>
                  </a:lnTo>
                  <a:lnTo>
                    <a:pt x="363" y="424"/>
                  </a:lnTo>
                  <a:lnTo>
                    <a:pt x="354" y="425"/>
                  </a:lnTo>
                  <a:lnTo>
                    <a:pt x="333" y="424"/>
                  </a:lnTo>
                  <a:lnTo>
                    <a:pt x="313" y="422"/>
                  </a:lnTo>
                  <a:lnTo>
                    <a:pt x="291" y="418"/>
                  </a:lnTo>
                  <a:lnTo>
                    <a:pt x="270" y="411"/>
                  </a:lnTo>
                  <a:lnTo>
                    <a:pt x="248" y="404"/>
                  </a:lnTo>
                  <a:lnTo>
                    <a:pt x="224" y="393"/>
                  </a:lnTo>
                  <a:lnTo>
                    <a:pt x="202" y="383"/>
                  </a:lnTo>
                  <a:lnTo>
                    <a:pt x="179" y="369"/>
                  </a:lnTo>
                  <a:lnTo>
                    <a:pt x="156" y="354"/>
                  </a:lnTo>
                  <a:lnTo>
                    <a:pt x="134" y="336"/>
                  </a:lnTo>
                  <a:lnTo>
                    <a:pt x="113" y="318"/>
                  </a:lnTo>
                  <a:lnTo>
                    <a:pt x="94" y="299"/>
                  </a:lnTo>
                  <a:lnTo>
                    <a:pt x="76" y="278"/>
                  </a:lnTo>
                  <a:lnTo>
                    <a:pt x="60" y="259"/>
                  </a:lnTo>
                  <a:lnTo>
                    <a:pt x="45" y="239"/>
                  </a:lnTo>
                  <a:lnTo>
                    <a:pt x="32" y="218"/>
                  </a:lnTo>
                  <a:lnTo>
                    <a:pt x="22" y="198"/>
                  </a:lnTo>
                  <a:lnTo>
                    <a:pt x="13" y="178"/>
                  </a:lnTo>
                  <a:lnTo>
                    <a:pt x="7" y="157"/>
                  </a:lnTo>
                  <a:lnTo>
                    <a:pt x="2" y="138"/>
                  </a:lnTo>
                  <a:lnTo>
                    <a:pt x="1" y="128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1" y="83"/>
                  </a:lnTo>
                  <a:lnTo>
                    <a:pt x="3" y="76"/>
                  </a:lnTo>
                  <a:lnTo>
                    <a:pt x="6" y="67"/>
                  </a:lnTo>
                  <a:lnTo>
                    <a:pt x="8" y="60"/>
                  </a:lnTo>
                  <a:lnTo>
                    <a:pt x="12" y="52"/>
                  </a:lnTo>
                  <a:lnTo>
                    <a:pt x="17" y="46"/>
                  </a:lnTo>
                  <a:lnTo>
                    <a:pt x="21" y="39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39" y="22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0" y="10"/>
                  </a:lnTo>
                  <a:lnTo>
                    <a:pt x="67" y="7"/>
                  </a:lnTo>
                  <a:lnTo>
                    <a:pt x="76" y="4"/>
                  </a:lnTo>
                  <a:lnTo>
                    <a:pt x="94" y="1"/>
                  </a:lnTo>
                  <a:lnTo>
                    <a:pt x="113" y="0"/>
                  </a:lnTo>
                  <a:lnTo>
                    <a:pt x="132" y="0"/>
                  </a:lnTo>
                  <a:lnTo>
                    <a:pt x="153" y="2"/>
                  </a:lnTo>
                  <a:lnTo>
                    <a:pt x="174" y="6"/>
                  </a:lnTo>
                  <a:lnTo>
                    <a:pt x="197" y="12"/>
                  </a:lnTo>
                  <a:lnTo>
                    <a:pt x="219" y="21"/>
                  </a:lnTo>
                  <a:lnTo>
                    <a:pt x="241" y="31"/>
                  </a:lnTo>
                  <a:lnTo>
                    <a:pt x="265" y="42"/>
                  </a:lnTo>
                  <a:lnTo>
                    <a:pt x="287" y="56"/>
                  </a:lnTo>
                  <a:lnTo>
                    <a:pt x="310" y="71"/>
                  </a:lnTo>
                  <a:lnTo>
                    <a:pt x="332" y="89"/>
                  </a:lnTo>
                  <a:lnTo>
                    <a:pt x="352" y="107"/>
                  </a:lnTo>
                  <a:lnTo>
                    <a:pt x="373" y="126"/>
                  </a:lnTo>
                  <a:lnTo>
                    <a:pt x="391" y="145"/>
                  </a:lnTo>
                  <a:lnTo>
                    <a:pt x="407" y="166"/>
                  </a:lnTo>
                  <a:lnTo>
                    <a:pt x="421" y="186"/>
                  </a:lnTo>
                  <a:lnTo>
                    <a:pt x="433" y="207"/>
                  </a:lnTo>
                  <a:lnTo>
                    <a:pt x="444" y="227"/>
                  </a:lnTo>
                  <a:lnTo>
                    <a:pt x="453" y="247"/>
                  </a:lnTo>
                  <a:lnTo>
                    <a:pt x="460" y="268"/>
                  </a:lnTo>
                  <a:lnTo>
                    <a:pt x="464" y="287"/>
                  </a:lnTo>
                  <a:lnTo>
                    <a:pt x="467" y="305"/>
                  </a:lnTo>
                  <a:lnTo>
                    <a:pt x="467" y="324"/>
                  </a:lnTo>
                  <a:lnTo>
                    <a:pt x="466" y="332"/>
                  </a:lnTo>
                  <a:lnTo>
                    <a:pt x="465" y="341"/>
                  </a:lnTo>
                  <a:lnTo>
                    <a:pt x="463" y="349"/>
                  </a:lnTo>
                  <a:lnTo>
                    <a:pt x="461" y="357"/>
                  </a:lnTo>
                  <a:lnTo>
                    <a:pt x="457" y="364"/>
                  </a:lnTo>
                  <a:lnTo>
                    <a:pt x="454" y="372"/>
                  </a:lnTo>
                  <a:lnTo>
                    <a:pt x="450" y="379"/>
                  </a:lnTo>
                  <a:lnTo>
                    <a:pt x="445" y="386"/>
                  </a:lnTo>
                  <a:close/>
                </a:path>
              </a:pathLst>
            </a:custGeom>
            <a:solidFill>
              <a:srgbClr val="E49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59"/>
            <p:cNvSpPr>
              <a:spLocks/>
            </p:cNvSpPr>
            <p:nvPr/>
          </p:nvSpPr>
          <p:spPr bwMode="auto">
            <a:xfrm>
              <a:off x="4354" y="2430"/>
              <a:ext cx="33" cy="17"/>
            </a:xfrm>
            <a:custGeom>
              <a:avLst/>
              <a:gdLst>
                <a:gd name="T0" fmla="*/ 0 w 297"/>
                <a:gd name="T1" fmla="*/ 0 h 238"/>
                <a:gd name="T2" fmla="*/ 0 w 297"/>
                <a:gd name="T3" fmla="*/ 0 h 238"/>
                <a:gd name="T4" fmla="*/ 0 w 297"/>
                <a:gd name="T5" fmla="*/ 0 h 238"/>
                <a:gd name="T6" fmla="*/ 0 w 297"/>
                <a:gd name="T7" fmla="*/ 0 h 238"/>
                <a:gd name="T8" fmla="*/ 0 w 297"/>
                <a:gd name="T9" fmla="*/ 0 h 238"/>
                <a:gd name="T10" fmla="*/ 0 w 297"/>
                <a:gd name="T11" fmla="*/ 0 h 238"/>
                <a:gd name="T12" fmla="*/ 0 w 297"/>
                <a:gd name="T13" fmla="*/ 0 h 238"/>
                <a:gd name="T14" fmla="*/ 0 w 297"/>
                <a:gd name="T15" fmla="*/ 0 h 238"/>
                <a:gd name="T16" fmla="*/ 0 w 297"/>
                <a:gd name="T17" fmla="*/ 0 h 238"/>
                <a:gd name="T18" fmla="*/ 0 w 297"/>
                <a:gd name="T19" fmla="*/ 0 h 238"/>
                <a:gd name="T20" fmla="*/ 0 w 297"/>
                <a:gd name="T21" fmla="*/ 0 h 238"/>
                <a:gd name="T22" fmla="*/ 0 w 297"/>
                <a:gd name="T23" fmla="*/ 0 h 238"/>
                <a:gd name="T24" fmla="*/ 0 w 297"/>
                <a:gd name="T25" fmla="*/ 0 h 238"/>
                <a:gd name="T26" fmla="*/ 0 w 297"/>
                <a:gd name="T27" fmla="*/ 0 h 238"/>
                <a:gd name="T28" fmla="*/ 0 w 297"/>
                <a:gd name="T29" fmla="*/ 0 h 238"/>
                <a:gd name="T30" fmla="*/ 0 w 297"/>
                <a:gd name="T31" fmla="*/ 0 h 238"/>
                <a:gd name="T32" fmla="*/ 0 w 297"/>
                <a:gd name="T33" fmla="*/ 0 h 238"/>
                <a:gd name="T34" fmla="*/ 0 w 297"/>
                <a:gd name="T35" fmla="*/ 0 h 238"/>
                <a:gd name="T36" fmla="*/ 0 w 297"/>
                <a:gd name="T37" fmla="*/ 0 h 238"/>
                <a:gd name="T38" fmla="*/ 0 w 297"/>
                <a:gd name="T39" fmla="*/ 0 h 238"/>
                <a:gd name="T40" fmla="*/ 0 w 297"/>
                <a:gd name="T41" fmla="*/ 0 h 238"/>
                <a:gd name="T42" fmla="*/ 0 w 297"/>
                <a:gd name="T43" fmla="*/ 0 h 238"/>
                <a:gd name="T44" fmla="*/ 0 w 297"/>
                <a:gd name="T45" fmla="*/ 0 h 238"/>
                <a:gd name="T46" fmla="*/ 0 w 297"/>
                <a:gd name="T47" fmla="*/ 0 h 238"/>
                <a:gd name="T48" fmla="*/ 0 w 297"/>
                <a:gd name="T49" fmla="*/ 0 h 238"/>
                <a:gd name="T50" fmla="*/ 0 w 297"/>
                <a:gd name="T51" fmla="*/ 0 h 238"/>
                <a:gd name="T52" fmla="*/ 0 w 297"/>
                <a:gd name="T53" fmla="*/ 0 h 238"/>
                <a:gd name="T54" fmla="*/ 0 w 297"/>
                <a:gd name="T55" fmla="*/ 0 h 238"/>
                <a:gd name="T56" fmla="*/ 0 w 297"/>
                <a:gd name="T57" fmla="*/ 0 h 238"/>
                <a:gd name="T58" fmla="*/ 0 w 297"/>
                <a:gd name="T59" fmla="*/ 0 h 238"/>
                <a:gd name="T60" fmla="*/ 0 w 297"/>
                <a:gd name="T61" fmla="*/ 0 h 238"/>
                <a:gd name="T62" fmla="*/ 0 w 297"/>
                <a:gd name="T63" fmla="*/ 0 h 238"/>
                <a:gd name="T64" fmla="*/ 0 w 297"/>
                <a:gd name="T65" fmla="*/ 0 h 238"/>
                <a:gd name="T66" fmla="*/ 0 w 297"/>
                <a:gd name="T67" fmla="*/ 0 h 238"/>
                <a:gd name="T68" fmla="*/ 0 w 297"/>
                <a:gd name="T69" fmla="*/ 0 h 238"/>
                <a:gd name="T70" fmla="*/ 0 w 297"/>
                <a:gd name="T71" fmla="*/ 0 h 238"/>
                <a:gd name="T72" fmla="*/ 0 w 297"/>
                <a:gd name="T73" fmla="*/ 0 h 238"/>
                <a:gd name="T74" fmla="*/ 0 w 297"/>
                <a:gd name="T75" fmla="*/ 0 h 238"/>
                <a:gd name="T76" fmla="*/ 0 w 297"/>
                <a:gd name="T77" fmla="*/ 0 h 238"/>
                <a:gd name="T78" fmla="*/ 0 w 297"/>
                <a:gd name="T79" fmla="*/ 0 h 238"/>
                <a:gd name="T80" fmla="*/ 0 w 297"/>
                <a:gd name="T81" fmla="*/ 0 h 238"/>
                <a:gd name="T82" fmla="*/ 0 w 297"/>
                <a:gd name="T83" fmla="*/ 0 h 238"/>
                <a:gd name="T84" fmla="*/ 0 w 297"/>
                <a:gd name="T85" fmla="*/ 0 h 238"/>
                <a:gd name="T86" fmla="*/ 0 w 297"/>
                <a:gd name="T87" fmla="*/ 0 h 238"/>
                <a:gd name="T88" fmla="*/ 0 w 297"/>
                <a:gd name="T89" fmla="*/ 0 h 238"/>
                <a:gd name="T90" fmla="*/ 0 w 297"/>
                <a:gd name="T91" fmla="*/ 0 h 238"/>
                <a:gd name="T92" fmla="*/ 0 w 297"/>
                <a:gd name="T93" fmla="*/ 0 h 238"/>
                <a:gd name="T94" fmla="*/ 0 w 297"/>
                <a:gd name="T95" fmla="*/ 0 h 238"/>
                <a:gd name="T96" fmla="*/ 0 w 297"/>
                <a:gd name="T97" fmla="*/ 0 h 238"/>
                <a:gd name="T98" fmla="*/ 0 w 297"/>
                <a:gd name="T99" fmla="*/ 0 h 238"/>
                <a:gd name="T100" fmla="*/ 0 w 297"/>
                <a:gd name="T101" fmla="*/ 0 h 238"/>
                <a:gd name="T102" fmla="*/ 0 w 297"/>
                <a:gd name="T103" fmla="*/ 0 h 238"/>
                <a:gd name="T104" fmla="*/ 0 w 297"/>
                <a:gd name="T105" fmla="*/ 0 h 238"/>
                <a:gd name="T106" fmla="*/ 0 w 297"/>
                <a:gd name="T107" fmla="*/ 0 h 238"/>
                <a:gd name="T108" fmla="*/ 0 w 297"/>
                <a:gd name="T109" fmla="*/ 0 h 238"/>
                <a:gd name="T110" fmla="*/ 0 w 297"/>
                <a:gd name="T111" fmla="*/ 0 h 238"/>
                <a:gd name="T112" fmla="*/ 0 w 297"/>
                <a:gd name="T113" fmla="*/ 0 h 238"/>
                <a:gd name="T114" fmla="*/ 0 w 297"/>
                <a:gd name="T115" fmla="*/ 0 h 238"/>
                <a:gd name="T116" fmla="*/ 0 w 297"/>
                <a:gd name="T117" fmla="*/ 0 h 238"/>
                <a:gd name="T118" fmla="*/ 0 w 297"/>
                <a:gd name="T119" fmla="*/ 0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7"/>
                <a:gd name="T181" fmla="*/ 0 h 238"/>
                <a:gd name="T182" fmla="*/ 297 w 297"/>
                <a:gd name="T183" fmla="*/ 238 h 2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7" h="238">
                  <a:moveTo>
                    <a:pt x="13" y="34"/>
                  </a:moveTo>
                  <a:lnTo>
                    <a:pt x="9" y="41"/>
                  </a:lnTo>
                  <a:lnTo>
                    <a:pt x="5" y="47"/>
                  </a:lnTo>
                  <a:lnTo>
                    <a:pt x="3" y="54"/>
                  </a:lnTo>
                  <a:lnTo>
                    <a:pt x="2" y="60"/>
                  </a:lnTo>
                  <a:lnTo>
                    <a:pt x="1" y="67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89"/>
                  </a:lnTo>
                  <a:lnTo>
                    <a:pt x="3" y="103"/>
                  </a:lnTo>
                  <a:lnTo>
                    <a:pt x="8" y="119"/>
                  </a:lnTo>
                  <a:lnTo>
                    <a:pt x="14" y="134"/>
                  </a:lnTo>
                  <a:lnTo>
                    <a:pt x="20" y="148"/>
                  </a:lnTo>
                  <a:lnTo>
                    <a:pt x="28" y="163"/>
                  </a:lnTo>
                  <a:lnTo>
                    <a:pt x="36" y="177"/>
                  </a:lnTo>
                  <a:lnTo>
                    <a:pt x="44" y="190"/>
                  </a:lnTo>
                  <a:lnTo>
                    <a:pt x="52" y="202"/>
                  </a:lnTo>
                  <a:lnTo>
                    <a:pt x="68" y="223"/>
                  </a:lnTo>
                  <a:lnTo>
                    <a:pt x="81" y="238"/>
                  </a:lnTo>
                  <a:lnTo>
                    <a:pt x="128" y="197"/>
                  </a:lnTo>
                  <a:lnTo>
                    <a:pt x="112" y="178"/>
                  </a:lnTo>
                  <a:lnTo>
                    <a:pt x="99" y="159"/>
                  </a:lnTo>
                  <a:lnTo>
                    <a:pt x="87" y="139"/>
                  </a:lnTo>
                  <a:lnTo>
                    <a:pt x="76" y="120"/>
                  </a:lnTo>
                  <a:lnTo>
                    <a:pt x="69" y="104"/>
                  </a:lnTo>
                  <a:lnTo>
                    <a:pt x="65" y="89"/>
                  </a:lnTo>
                  <a:lnTo>
                    <a:pt x="63" y="83"/>
                  </a:lnTo>
                  <a:lnTo>
                    <a:pt x="63" y="77"/>
                  </a:lnTo>
                  <a:lnTo>
                    <a:pt x="63" y="74"/>
                  </a:lnTo>
                  <a:lnTo>
                    <a:pt x="65" y="70"/>
                  </a:lnTo>
                  <a:lnTo>
                    <a:pt x="67" y="68"/>
                  </a:lnTo>
                  <a:lnTo>
                    <a:pt x="74" y="60"/>
                  </a:lnTo>
                  <a:lnTo>
                    <a:pt x="81" y="56"/>
                  </a:lnTo>
                  <a:lnTo>
                    <a:pt x="89" y="50"/>
                  </a:lnTo>
                  <a:lnTo>
                    <a:pt x="99" y="45"/>
                  </a:lnTo>
                  <a:lnTo>
                    <a:pt x="111" y="41"/>
                  </a:lnTo>
                  <a:lnTo>
                    <a:pt x="125" y="36"/>
                  </a:lnTo>
                  <a:lnTo>
                    <a:pt x="141" y="33"/>
                  </a:lnTo>
                  <a:lnTo>
                    <a:pt x="160" y="31"/>
                  </a:lnTo>
                  <a:lnTo>
                    <a:pt x="182" y="31"/>
                  </a:lnTo>
                  <a:lnTo>
                    <a:pt x="206" y="31"/>
                  </a:lnTo>
                  <a:lnTo>
                    <a:pt x="233" y="34"/>
                  </a:lnTo>
                  <a:lnTo>
                    <a:pt x="263" y="39"/>
                  </a:lnTo>
                  <a:lnTo>
                    <a:pt x="297" y="46"/>
                  </a:lnTo>
                  <a:lnTo>
                    <a:pt x="267" y="36"/>
                  </a:lnTo>
                  <a:lnTo>
                    <a:pt x="239" y="27"/>
                  </a:lnTo>
                  <a:lnTo>
                    <a:pt x="213" y="19"/>
                  </a:lnTo>
                  <a:lnTo>
                    <a:pt x="188" y="13"/>
                  </a:lnTo>
                  <a:lnTo>
                    <a:pt x="165" y="8"/>
                  </a:lnTo>
                  <a:lnTo>
                    <a:pt x="144" y="3"/>
                  </a:lnTo>
                  <a:lnTo>
                    <a:pt x="124" y="1"/>
                  </a:lnTo>
                  <a:lnTo>
                    <a:pt x="106" y="0"/>
                  </a:lnTo>
                  <a:lnTo>
                    <a:pt x="89" y="0"/>
                  </a:lnTo>
                  <a:lnTo>
                    <a:pt x="74" y="1"/>
                  </a:lnTo>
                  <a:lnTo>
                    <a:pt x="61" y="3"/>
                  </a:lnTo>
                  <a:lnTo>
                    <a:pt x="48" y="6"/>
                  </a:lnTo>
                  <a:lnTo>
                    <a:pt x="37" y="12"/>
                  </a:lnTo>
                  <a:lnTo>
                    <a:pt x="28" y="18"/>
                  </a:lnTo>
                  <a:lnTo>
                    <a:pt x="19" y="26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D595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60"/>
            <p:cNvSpPr>
              <a:spLocks/>
            </p:cNvSpPr>
            <p:nvPr/>
          </p:nvSpPr>
          <p:spPr bwMode="auto">
            <a:xfrm>
              <a:off x="3940" y="2425"/>
              <a:ext cx="78" cy="73"/>
            </a:xfrm>
            <a:custGeom>
              <a:avLst/>
              <a:gdLst>
                <a:gd name="T0" fmla="*/ 0 w 706"/>
                <a:gd name="T1" fmla="*/ 0 h 1023"/>
                <a:gd name="T2" fmla="*/ 0 w 706"/>
                <a:gd name="T3" fmla="*/ 0 h 1023"/>
                <a:gd name="T4" fmla="*/ 0 w 706"/>
                <a:gd name="T5" fmla="*/ 0 h 1023"/>
                <a:gd name="T6" fmla="*/ 0 w 706"/>
                <a:gd name="T7" fmla="*/ 0 h 1023"/>
                <a:gd name="T8" fmla="*/ 0 w 706"/>
                <a:gd name="T9" fmla="*/ 0 h 1023"/>
                <a:gd name="T10" fmla="*/ 0 w 706"/>
                <a:gd name="T11" fmla="*/ 0 h 1023"/>
                <a:gd name="T12" fmla="*/ 0 w 706"/>
                <a:gd name="T13" fmla="*/ 0 h 1023"/>
                <a:gd name="T14" fmla="*/ 0 w 706"/>
                <a:gd name="T15" fmla="*/ 0 h 1023"/>
                <a:gd name="T16" fmla="*/ 0 w 706"/>
                <a:gd name="T17" fmla="*/ 0 h 1023"/>
                <a:gd name="T18" fmla="*/ 0 w 706"/>
                <a:gd name="T19" fmla="*/ 0 h 1023"/>
                <a:gd name="T20" fmla="*/ 0 w 706"/>
                <a:gd name="T21" fmla="*/ 0 h 1023"/>
                <a:gd name="T22" fmla="*/ 0 w 706"/>
                <a:gd name="T23" fmla="*/ 0 h 1023"/>
                <a:gd name="T24" fmla="*/ 0 w 706"/>
                <a:gd name="T25" fmla="*/ 0 h 1023"/>
                <a:gd name="T26" fmla="*/ 0 w 706"/>
                <a:gd name="T27" fmla="*/ 0 h 1023"/>
                <a:gd name="T28" fmla="*/ 0 w 706"/>
                <a:gd name="T29" fmla="*/ 0 h 1023"/>
                <a:gd name="T30" fmla="*/ 0 w 706"/>
                <a:gd name="T31" fmla="*/ 0 h 1023"/>
                <a:gd name="T32" fmla="*/ 0 w 706"/>
                <a:gd name="T33" fmla="*/ 0 h 1023"/>
                <a:gd name="T34" fmla="*/ 0 w 706"/>
                <a:gd name="T35" fmla="*/ 0 h 1023"/>
                <a:gd name="T36" fmla="*/ 0 w 706"/>
                <a:gd name="T37" fmla="*/ 0 h 1023"/>
                <a:gd name="T38" fmla="*/ 0 w 706"/>
                <a:gd name="T39" fmla="*/ 0 h 1023"/>
                <a:gd name="T40" fmla="*/ 0 w 706"/>
                <a:gd name="T41" fmla="*/ 0 h 1023"/>
                <a:gd name="T42" fmla="*/ 0 w 706"/>
                <a:gd name="T43" fmla="*/ 0 h 1023"/>
                <a:gd name="T44" fmla="*/ 0 w 706"/>
                <a:gd name="T45" fmla="*/ 0 h 1023"/>
                <a:gd name="T46" fmla="*/ 0 w 706"/>
                <a:gd name="T47" fmla="*/ 0 h 1023"/>
                <a:gd name="T48" fmla="*/ 0 w 706"/>
                <a:gd name="T49" fmla="*/ 0 h 1023"/>
                <a:gd name="T50" fmla="*/ 0 w 706"/>
                <a:gd name="T51" fmla="*/ 0 h 1023"/>
                <a:gd name="T52" fmla="*/ 0 w 706"/>
                <a:gd name="T53" fmla="*/ 0 h 1023"/>
                <a:gd name="T54" fmla="*/ 0 w 706"/>
                <a:gd name="T55" fmla="*/ 0 h 1023"/>
                <a:gd name="T56" fmla="*/ 0 w 706"/>
                <a:gd name="T57" fmla="*/ 0 h 1023"/>
                <a:gd name="T58" fmla="*/ 0 w 706"/>
                <a:gd name="T59" fmla="*/ 0 h 1023"/>
                <a:gd name="T60" fmla="*/ 0 w 706"/>
                <a:gd name="T61" fmla="*/ 0 h 1023"/>
                <a:gd name="T62" fmla="*/ 0 w 706"/>
                <a:gd name="T63" fmla="*/ 0 h 1023"/>
                <a:gd name="T64" fmla="*/ 0 w 706"/>
                <a:gd name="T65" fmla="*/ 0 h 1023"/>
                <a:gd name="T66" fmla="*/ 0 w 706"/>
                <a:gd name="T67" fmla="*/ 0 h 1023"/>
                <a:gd name="T68" fmla="*/ 0 w 706"/>
                <a:gd name="T69" fmla="*/ 0 h 1023"/>
                <a:gd name="T70" fmla="*/ 0 w 706"/>
                <a:gd name="T71" fmla="*/ 0 h 1023"/>
                <a:gd name="T72" fmla="*/ 0 w 706"/>
                <a:gd name="T73" fmla="*/ 0 h 1023"/>
                <a:gd name="T74" fmla="*/ 0 w 706"/>
                <a:gd name="T75" fmla="*/ 0 h 1023"/>
                <a:gd name="T76" fmla="*/ 0 w 706"/>
                <a:gd name="T77" fmla="*/ 0 h 1023"/>
                <a:gd name="T78" fmla="*/ 0 w 706"/>
                <a:gd name="T79" fmla="*/ 0 h 10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06"/>
                <a:gd name="T121" fmla="*/ 0 h 1023"/>
                <a:gd name="T122" fmla="*/ 706 w 706"/>
                <a:gd name="T123" fmla="*/ 1023 h 10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06" h="1023">
                  <a:moveTo>
                    <a:pt x="706" y="763"/>
                  </a:moveTo>
                  <a:lnTo>
                    <a:pt x="694" y="743"/>
                  </a:lnTo>
                  <a:lnTo>
                    <a:pt x="679" y="720"/>
                  </a:lnTo>
                  <a:lnTo>
                    <a:pt x="662" y="692"/>
                  </a:lnTo>
                  <a:lnTo>
                    <a:pt x="644" y="660"/>
                  </a:lnTo>
                  <a:lnTo>
                    <a:pt x="624" y="624"/>
                  </a:lnTo>
                  <a:lnTo>
                    <a:pt x="603" y="585"/>
                  </a:lnTo>
                  <a:lnTo>
                    <a:pt x="579" y="541"/>
                  </a:lnTo>
                  <a:lnTo>
                    <a:pt x="555" y="493"/>
                  </a:lnTo>
                  <a:lnTo>
                    <a:pt x="529" y="443"/>
                  </a:lnTo>
                  <a:lnTo>
                    <a:pt x="502" y="388"/>
                  </a:lnTo>
                  <a:lnTo>
                    <a:pt x="473" y="331"/>
                  </a:lnTo>
                  <a:lnTo>
                    <a:pt x="444" y="271"/>
                  </a:lnTo>
                  <a:lnTo>
                    <a:pt x="413" y="207"/>
                  </a:lnTo>
                  <a:lnTo>
                    <a:pt x="380" y="140"/>
                  </a:lnTo>
                  <a:lnTo>
                    <a:pt x="347" y="72"/>
                  </a:lnTo>
                  <a:lnTo>
                    <a:pt x="312" y="0"/>
                  </a:lnTo>
                  <a:lnTo>
                    <a:pt x="291" y="6"/>
                  </a:lnTo>
                  <a:lnTo>
                    <a:pt x="269" y="12"/>
                  </a:lnTo>
                  <a:lnTo>
                    <a:pt x="244" y="16"/>
                  </a:lnTo>
                  <a:lnTo>
                    <a:pt x="219" y="19"/>
                  </a:lnTo>
                  <a:lnTo>
                    <a:pt x="193" y="24"/>
                  </a:lnTo>
                  <a:lnTo>
                    <a:pt x="166" y="27"/>
                  </a:lnTo>
                  <a:lnTo>
                    <a:pt x="138" y="30"/>
                  </a:lnTo>
                  <a:lnTo>
                    <a:pt x="110" y="33"/>
                  </a:lnTo>
                  <a:lnTo>
                    <a:pt x="111" y="45"/>
                  </a:lnTo>
                  <a:lnTo>
                    <a:pt x="110" y="58"/>
                  </a:lnTo>
                  <a:lnTo>
                    <a:pt x="108" y="72"/>
                  </a:lnTo>
                  <a:lnTo>
                    <a:pt x="104" y="86"/>
                  </a:lnTo>
                  <a:lnTo>
                    <a:pt x="101" y="101"/>
                  </a:lnTo>
                  <a:lnTo>
                    <a:pt x="96" y="116"/>
                  </a:lnTo>
                  <a:lnTo>
                    <a:pt x="91" y="130"/>
                  </a:lnTo>
                  <a:lnTo>
                    <a:pt x="84" y="144"/>
                  </a:lnTo>
                  <a:lnTo>
                    <a:pt x="77" y="158"/>
                  </a:lnTo>
                  <a:lnTo>
                    <a:pt x="68" y="170"/>
                  </a:lnTo>
                  <a:lnTo>
                    <a:pt x="59" y="183"/>
                  </a:lnTo>
                  <a:lnTo>
                    <a:pt x="49" y="194"/>
                  </a:lnTo>
                  <a:lnTo>
                    <a:pt x="38" y="205"/>
                  </a:lnTo>
                  <a:lnTo>
                    <a:pt x="26" y="213"/>
                  </a:lnTo>
                  <a:lnTo>
                    <a:pt x="13" y="221"/>
                  </a:lnTo>
                  <a:lnTo>
                    <a:pt x="0" y="226"/>
                  </a:lnTo>
                  <a:lnTo>
                    <a:pt x="29" y="297"/>
                  </a:lnTo>
                  <a:lnTo>
                    <a:pt x="58" y="367"/>
                  </a:lnTo>
                  <a:lnTo>
                    <a:pt x="86" y="433"/>
                  </a:lnTo>
                  <a:lnTo>
                    <a:pt x="113" y="497"/>
                  </a:lnTo>
                  <a:lnTo>
                    <a:pt x="139" y="559"/>
                  </a:lnTo>
                  <a:lnTo>
                    <a:pt x="166" y="617"/>
                  </a:lnTo>
                  <a:lnTo>
                    <a:pt x="190" y="671"/>
                  </a:lnTo>
                  <a:lnTo>
                    <a:pt x="214" y="724"/>
                  </a:lnTo>
                  <a:lnTo>
                    <a:pt x="237" y="772"/>
                  </a:lnTo>
                  <a:lnTo>
                    <a:pt x="259" y="817"/>
                  </a:lnTo>
                  <a:lnTo>
                    <a:pt x="279" y="859"/>
                  </a:lnTo>
                  <a:lnTo>
                    <a:pt x="299" y="898"/>
                  </a:lnTo>
                  <a:lnTo>
                    <a:pt x="317" y="932"/>
                  </a:lnTo>
                  <a:lnTo>
                    <a:pt x="335" y="962"/>
                  </a:lnTo>
                  <a:lnTo>
                    <a:pt x="351" y="989"/>
                  </a:lnTo>
                  <a:lnTo>
                    <a:pt x="366" y="1010"/>
                  </a:lnTo>
                  <a:lnTo>
                    <a:pt x="378" y="1014"/>
                  </a:lnTo>
                  <a:lnTo>
                    <a:pt x="411" y="1020"/>
                  </a:lnTo>
                  <a:lnTo>
                    <a:pt x="433" y="1023"/>
                  </a:lnTo>
                  <a:lnTo>
                    <a:pt x="458" y="1023"/>
                  </a:lnTo>
                  <a:lnTo>
                    <a:pt x="472" y="1023"/>
                  </a:lnTo>
                  <a:lnTo>
                    <a:pt x="486" y="1022"/>
                  </a:lnTo>
                  <a:lnTo>
                    <a:pt x="500" y="1020"/>
                  </a:lnTo>
                  <a:lnTo>
                    <a:pt x="515" y="1017"/>
                  </a:lnTo>
                  <a:lnTo>
                    <a:pt x="529" y="1013"/>
                  </a:lnTo>
                  <a:lnTo>
                    <a:pt x="544" y="1007"/>
                  </a:lnTo>
                  <a:lnTo>
                    <a:pt x="559" y="1001"/>
                  </a:lnTo>
                  <a:lnTo>
                    <a:pt x="574" y="993"/>
                  </a:lnTo>
                  <a:lnTo>
                    <a:pt x="588" y="985"/>
                  </a:lnTo>
                  <a:lnTo>
                    <a:pt x="602" y="974"/>
                  </a:lnTo>
                  <a:lnTo>
                    <a:pt x="615" y="962"/>
                  </a:lnTo>
                  <a:lnTo>
                    <a:pt x="629" y="948"/>
                  </a:lnTo>
                  <a:lnTo>
                    <a:pt x="642" y="932"/>
                  </a:lnTo>
                  <a:lnTo>
                    <a:pt x="653" y="915"/>
                  </a:lnTo>
                  <a:lnTo>
                    <a:pt x="665" y="895"/>
                  </a:lnTo>
                  <a:lnTo>
                    <a:pt x="676" y="873"/>
                  </a:lnTo>
                  <a:lnTo>
                    <a:pt x="685" y="850"/>
                  </a:lnTo>
                  <a:lnTo>
                    <a:pt x="693" y="823"/>
                  </a:lnTo>
                  <a:lnTo>
                    <a:pt x="700" y="795"/>
                  </a:lnTo>
                  <a:lnTo>
                    <a:pt x="706" y="763"/>
                  </a:lnTo>
                  <a:close/>
                </a:path>
              </a:pathLst>
            </a:custGeom>
            <a:solidFill>
              <a:srgbClr val="7981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61"/>
            <p:cNvSpPr>
              <a:spLocks/>
            </p:cNvSpPr>
            <p:nvPr/>
          </p:nvSpPr>
          <p:spPr bwMode="auto">
            <a:xfrm>
              <a:off x="3774" y="2156"/>
              <a:ext cx="126" cy="175"/>
            </a:xfrm>
            <a:custGeom>
              <a:avLst/>
              <a:gdLst>
                <a:gd name="T0" fmla="*/ 0 w 1127"/>
                <a:gd name="T1" fmla="*/ 0 h 2447"/>
                <a:gd name="T2" fmla="*/ 0 w 1127"/>
                <a:gd name="T3" fmla="*/ 0 h 2447"/>
                <a:gd name="T4" fmla="*/ 0 w 1127"/>
                <a:gd name="T5" fmla="*/ 0 h 2447"/>
                <a:gd name="T6" fmla="*/ 0 w 1127"/>
                <a:gd name="T7" fmla="*/ 0 h 2447"/>
                <a:gd name="T8" fmla="*/ 0 w 1127"/>
                <a:gd name="T9" fmla="*/ 0 h 2447"/>
                <a:gd name="T10" fmla="*/ 0 w 1127"/>
                <a:gd name="T11" fmla="*/ 0 h 2447"/>
                <a:gd name="T12" fmla="*/ 0 w 1127"/>
                <a:gd name="T13" fmla="*/ 0 h 2447"/>
                <a:gd name="T14" fmla="*/ 0 w 1127"/>
                <a:gd name="T15" fmla="*/ 0 h 2447"/>
                <a:gd name="T16" fmla="*/ 0 w 1127"/>
                <a:gd name="T17" fmla="*/ 0 h 2447"/>
                <a:gd name="T18" fmla="*/ 0 w 1127"/>
                <a:gd name="T19" fmla="*/ 0 h 2447"/>
                <a:gd name="T20" fmla="*/ 0 w 1127"/>
                <a:gd name="T21" fmla="*/ 0 h 2447"/>
                <a:gd name="T22" fmla="*/ 0 w 1127"/>
                <a:gd name="T23" fmla="*/ 0 h 2447"/>
                <a:gd name="T24" fmla="*/ 0 w 1127"/>
                <a:gd name="T25" fmla="*/ 0 h 2447"/>
                <a:gd name="T26" fmla="*/ 0 w 1127"/>
                <a:gd name="T27" fmla="*/ 0 h 2447"/>
                <a:gd name="T28" fmla="*/ 0 w 1127"/>
                <a:gd name="T29" fmla="*/ 0 h 2447"/>
                <a:gd name="T30" fmla="*/ 0 w 1127"/>
                <a:gd name="T31" fmla="*/ 0 h 2447"/>
                <a:gd name="T32" fmla="*/ 0 w 1127"/>
                <a:gd name="T33" fmla="*/ 0 h 2447"/>
                <a:gd name="T34" fmla="*/ 0 w 1127"/>
                <a:gd name="T35" fmla="*/ 0 h 2447"/>
                <a:gd name="T36" fmla="*/ 0 w 1127"/>
                <a:gd name="T37" fmla="*/ 0 h 2447"/>
                <a:gd name="T38" fmla="*/ 0 w 1127"/>
                <a:gd name="T39" fmla="*/ 0 h 2447"/>
                <a:gd name="T40" fmla="*/ 0 w 1127"/>
                <a:gd name="T41" fmla="*/ 0 h 2447"/>
                <a:gd name="T42" fmla="*/ 0 w 1127"/>
                <a:gd name="T43" fmla="*/ 0 h 2447"/>
                <a:gd name="T44" fmla="*/ 0 w 1127"/>
                <a:gd name="T45" fmla="*/ 0 h 2447"/>
                <a:gd name="T46" fmla="*/ 0 w 1127"/>
                <a:gd name="T47" fmla="*/ 0 h 2447"/>
                <a:gd name="T48" fmla="*/ 0 w 1127"/>
                <a:gd name="T49" fmla="*/ 0 h 2447"/>
                <a:gd name="T50" fmla="*/ 0 w 1127"/>
                <a:gd name="T51" fmla="*/ 0 h 2447"/>
                <a:gd name="T52" fmla="*/ 0 w 1127"/>
                <a:gd name="T53" fmla="*/ 0 h 2447"/>
                <a:gd name="T54" fmla="*/ 0 w 1127"/>
                <a:gd name="T55" fmla="*/ 0 h 2447"/>
                <a:gd name="T56" fmla="*/ 0 w 1127"/>
                <a:gd name="T57" fmla="*/ 0 h 2447"/>
                <a:gd name="T58" fmla="*/ 0 w 1127"/>
                <a:gd name="T59" fmla="*/ 0 h 2447"/>
                <a:gd name="T60" fmla="*/ 0 w 1127"/>
                <a:gd name="T61" fmla="*/ 0 h 2447"/>
                <a:gd name="T62" fmla="*/ 0 w 1127"/>
                <a:gd name="T63" fmla="*/ 0 h 2447"/>
                <a:gd name="T64" fmla="*/ 0 w 1127"/>
                <a:gd name="T65" fmla="*/ 0 h 2447"/>
                <a:gd name="T66" fmla="*/ 0 w 1127"/>
                <a:gd name="T67" fmla="*/ 0 h 2447"/>
                <a:gd name="T68" fmla="*/ 0 w 1127"/>
                <a:gd name="T69" fmla="*/ 0 h 2447"/>
                <a:gd name="T70" fmla="*/ 0 w 1127"/>
                <a:gd name="T71" fmla="*/ 0 h 2447"/>
                <a:gd name="T72" fmla="*/ 0 w 1127"/>
                <a:gd name="T73" fmla="*/ 0 h 2447"/>
                <a:gd name="T74" fmla="*/ 0 w 1127"/>
                <a:gd name="T75" fmla="*/ 0 h 2447"/>
                <a:gd name="T76" fmla="*/ 0 w 1127"/>
                <a:gd name="T77" fmla="*/ 0 h 2447"/>
                <a:gd name="T78" fmla="*/ 0 w 1127"/>
                <a:gd name="T79" fmla="*/ 0 h 2447"/>
                <a:gd name="T80" fmla="*/ 0 w 1127"/>
                <a:gd name="T81" fmla="*/ 0 h 2447"/>
                <a:gd name="T82" fmla="*/ 0 w 1127"/>
                <a:gd name="T83" fmla="*/ 0 h 2447"/>
                <a:gd name="T84" fmla="*/ 0 w 1127"/>
                <a:gd name="T85" fmla="*/ 0 h 2447"/>
                <a:gd name="T86" fmla="*/ 0 w 1127"/>
                <a:gd name="T87" fmla="*/ 0 h 2447"/>
                <a:gd name="T88" fmla="*/ 0 w 1127"/>
                <a:gd name="T89" fmla="*/ 0 h 2447"/>
                <a:gd name="T90" fmla="*/ 0 w 1127"/>
                <a:gd name="T91" fmla="*/ 0 h 2447"/>
                <a:gd name="T92" fmla="*/ 0 w 1127"/>
                <a:gd name="T93" fmla="*/ 0 h 2447"/>
                <a:gd name="T94" fmla="*/ 0 w 1127"/>
                <a:gd name="T95" fmla="*/ 0 h 2447"/>
                <a:gd name="T96" fmla="*/ 0 w 1127"/>
                <a:gd name="T97" fmla="*/ 0 h 2447"/>
                <a:gd name="T98" fmla="*/ 0 w 1127"/>
                <a:gd name="T99" fmla="*/ 0 h 24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27"/>
                <a:gd name="T151" fmla="*/ 0 h 2447"/>
                <a:gd name="T152" fmla="*/ 1127 w 1127"/>
                <a:gd name="T153" fmla="*/ 2447 h 24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27" h="2447">
                  <a:moveTo>
                    <a:pt x="1076" y="2447"/>
                  </a:moveTo>
                  <a:lnTo>
                    <a:pt x="1081" y="2427"/>
                  </a:lnTo>
                  <a:lnTo>
                    <a:pt x="1087" y="2408"/>
                  </a:lnTo>
                  <a:lnTo>
                    <a:pt x="1092" y="2390"/>
                  </a:lnTo>
                  <a:lnTo>
                    <a:pt x="1098" y="2372"/>
                  </a:lnTo>
                  <a:lnTo>
                    <a:pt x="1106" y="2355"/>
                  </a:lnTo>
                  <a:lnTo>
                    <a:pt x="1112" y="2339"/>
                  </a:lnTo>
                  <a:lnTo>
                    <a:pt x="1120" y="2324"/>
                  </a:lnTo>
                  <a:lnTo>
                    <a:pt x="1127" y="2309"/>
                  </a:lnTo>
                  <a:lnTo>
                    <a:pt x="1061" y="2163"/>
                  </a:lnTo>
                  <a:lnTo>
                    <a:pt x="995" y="2016"/>
                  </a:lnTo>
                  <a:lnTo>
                    <a:pt x="927" y="1869"/>
                  </a:lnTo>
                  <a:lnTo>
                    <a:pt x="860" y="1720"/>
                  </a:lnTo>
                  <a:lnTo>
                    <a:pt x="792" y="1571"/>
                  </a:lnTo>
                  <a:lnTo>
                    <a:pt x="725" y="1422"/>
                  </a:lnTo>
                  <a:lnTo>
                    <a:pt x="658" y="1273"/>
                  </a:lnTo>
                  <a:lnTo>
                    <a:pt x="591" y="1125"/>
                  </a:lnTo>
                  <a:lnTo>
                    <a:pt x="525" y="978"/>
                  </a:lnTo>
                  <a:lnTo>
                    <a:pt x="459" y="832"/>
                  </a:lnTo>
                  <a:lnTo>
                    <a:pt x="394" y="687"/>
                  </a:lnTo>
                  <a:lnTo>
                    <a:pt x="330" y="545"/>
                  </a:lnTo>
                  <a:lnTo>
                    <a:pt x="266" y="405"/>
                  </a:lnTo>
                  <a:lnTo>
                    <a:pt x="204" y="267"/>
                  </a:lnTo>
                  <a:lnTo>
                    <a:pt x="144" y="132"/>
                  </a:lnTo>
                  <a:lnTo>
                    <a:pt x="84" y="0"/>
                  </a:lnTo>
                  <a:lnTo>
                    <a:pt x="0" y="28"/>
                  </a:lnTo>
                  <a:lnTo>
                    <a:pt x="20" y="80"/>
                  </a:lnTo>
                  <a:lnTo>
                    <a:pt x="47" y="151"/>
                  </a:lnTo>
                  <a:lnTo>
                    <a:pt x="80" y="240"/>
                  </a:lnTo>
                  <a:lnTo>
                    <a:pt x="119" y="345"/>
                  </a:lnTo>
                  <a:lnTo>
                    <a:pt x="163" y="466"/>
                  </a:lnTo>
                  <a:lnTo>
                    <a:pt x="212" y="600"/>
                  </a:lnTo>
                  <a:lnTo>
                    <a:pt x="266" y="748"/>
                  </a:lnTo>
                  <a:lnTo>
                    <a:pt x="325" y="908"/>
                  </a:lnTo>
                  <a:lnTo>
                    <a:pt x="386" y="1078"/>
                  </a:lnTo>
                  <a:lnTo>
                    <a:pt x="452" y="1256"/>
                  </a:lnTo>
                  <a:lnTo>
                    <a:pt x="520" y="1442"/>
                  </a:lnTo>
                  <a:lnTo>
                    <a:pt x="590" y="1634"/>
                  </a:lnTo>
                  <a:lnTo>
                    <a:pt x="663" y="1832"/>
                  </a:lnTo>
                  <a:lnTo>
                    <a:pt x="737" y="2033"/>
                  </a:lnTo>
                  <a:lnTo>
                    <a:pt x="812" y="2236"/>
                  </a:lnTo>
                  <a:lnTo>
                    <a:pt x="889" y="2441"/>
                  </a:lnTo>
                  <a:lnTo>
                    <a:pt x="927" y="2441"/>
                  </a:lnTo>
                  <a:lnTo>
                    <a:pt x="962" y="2441"/>
                  </a:lnTo>
                  <a:lnTo>
                    <a:pt x="994" y="2442"/>
                  </a:lnTo>
                  <a:lnTo>
                    <a:pt x="1021" y="2443"/>
                  </a:lnTo>
                  <a:lnTo>
                    <a:pt x="1044" y="2444"/>
                  </a:lnTo>
                  <a:lnTo>
                    <a:pt x="1061" y="2446"/>
                  </a:lnTo>
                  <a:lnTo>
                    <a:pt x="1072" y="2447"/>
                  </a:lnTo>
                  <a:lnTo>
                    <a:pt x="1076" y="2447"/>
                  </a:lnTo>
                  <a:close/>
                </a:path>
              </a:pathLst>
            </a:custGeom>
            <a:solidFill>
              <a:srgbClr val="7981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>
              <a:off x="4472" y="2642"/>
              <a:ext cx="17" cy="44"/>
            </a:xfrm>
            <a:custGeom>
              <a:avLst/>
              <a:gdLst>
                <a:gd name="T0" fmla="*/ 0 w 148"/>
                <a:gd name="T1" fmla="*/ 0 h 619"/>
                <a:gd name="T2" fmla="*/ 0 w 148"/>
                <a:gd name="T3" fmla="*/ 0 h 619"/>
                <a:gd name="T4" fmla="*/ 0 w 148"/>
                <a:gd name="T5" fmla="*/ 0 h 619"/>
                <a:gd name="T6" fmla="*/ 0 w 148"/>
                <a:gd name="T7" fmla="*/ 0 h 619"/>
                <a:gd name="T8" fmla="*/ 0 w 148"/>
                <a:gd name="T9" fmla="*/ 0 h 619"/>
                <a:gd name="T10" fmla="*/ 0 w 148"/>
                <a:gd name="T11" fmla="*/ 0 h 619"/>
                <a:gd name="T12" fmla="*/ 0 w 148"/>
                <a:gd name="T13" fmla="*/ 0 h 619"/>
                <a:gd name="T14" fmla="*/ 0 w 148"/>
                <a:gd name="T15" fmla="*/ 0 h 619"/>
                <a:gd name="T16" fmla="*/ 0 w 148"/>
                <a:gd name="T17" fmla="*/ 0 h 619"/>
                <a:gd name="T18" fmla="*/ 0 w 148"/>
                <a:gd name="T19" fmla="*/ 0 h 619"/>
                <a:gd name="T20" fmla="*/ 0 w 148"/>
                <a:gd name="T21" fmla="*/ 0 h 619"/>
                <a:gd name="T22" fmla="*/ 0 w 148"/>
                <a:gd name="T23" fmla="*/ 0 h 619"/>
                <a:gd name="T24" fmla="*/ 0 w 148"/>
                <a:gd name="T25" fmla="*/ 0 h 619"/>
                <a:gd name="T26" fmla="*/ 0 w 148"/>
                <a:gd name="T27" fmla="*/ 0 h 619"/>
                <a:gd name="T28" fmla="*/ 0 w 148"/>
                <a:gd name="T29" fmla="*/ 0 h 619"/>
                <a:gd name="T30" fmla="*/ 0 w 148"/>
                <a:gd name="T31" fmla="*/ 0 h 619"/>
                <a:gd name="T32" fmla="*/ 0 w 148"/>
                <a:gd name="T33" fmla="*/ 0 h 619"/>
                <a:gd name="T34" fmla="*/ 0 w 148"/>
                <a:gd name="T35" fmla="*/ 0 h 619"/>
                <a:gd name="T36" fmla="*/ 0 w 148"/>
                <a:gd name="T37" fmla="*/ 0 h 619"/>
                <a:gd name="T38" fmla="*/ 0 w 148"/>
                <a:gd name="T39" fmla="*/ 0 h 619"/>
                <a:gd name="T40" fmla="*/ 0 w 148"/>
                <a:gd name="T41" fmla="*/ 0 h 619"/>
                <a:gd name="T42" fmla="*/ 0 w 148"/>
                <a:gd name="T43" fmla="*/ 0 h 619"/>
                <a:gd name="T44" fmla="*/ 0 w 148"/>
                <a:gd name="T45" fmla="*/ 0 h 619"/>
                <a:gd name="T46" fmla="*/ 0 w 148"/>
                <a:gd name="T47" fmla="*/ 0 h 619"/>
                <a:gd name="T48" fmla="*/ 0 w 148"/>
                <a:gd name="T49" fmla="*/ 0 h 619"/>
                <a:gd name="T50" fmla="*/ 0 w 148"/>
                <a:gd name="T51" fmla="*/ 0 h 619"/>
                <a:gd name="T52" fmla="*/ 0 w 148"/>
                <a:gd name="T53" fmla="*/ 0 h 619"/>
                <a:gd name="T54" fmla="*/ 0 w 148"/>
                <a:gd name="T55" fmla="*/ 0 h 619"/>
                <a:gd name="T56" fmla="*/ 0 w 148"/>
                <a:gd name="T57" fmla="*/ 0 h 619"/>
                <a:gd name="T58" fmla="*/ 0 w 148"/>
                <a:gd name="T59" fmla="*/ 0 h 619"/>
                <a:gd name="T60" fmla="*/ 0 w 148"/>
                <a:gd name="T61" fmla="*/ 0 h 6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8"/>
                <a:gd name="T94" fmla="*/ 0 h 619"/>
                <a:gd name="T95" fmla="*/ 148 w 148"/>
                <a:gd name="T96" fmla="*/ 619 h 6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8" h="619">
                  <a:moveTo>
                    <a:pt x="5" y="619"/>
                  </a:moveTo>
                  <a:lnTo>
                    <a:pt x="3" y="599"/>
                  </a:lnTo>
                  <a:lnTo>
                    <a:pt x="1" y="545"/>
                  </a:lnTo>
                  <a:lnTo>
                    <a:pt x="0" y="508"/>
                  </a:lnTo>
                  <a:lnTo>
                    <a:pt x="1" y="466"/>
                  </a:lnTo>
                  <a:lnTo>
                    <a:pt x="2" y="418"/>
                  </a:lnTo>
                  <a:lnTo>
                    <a:pt x="6" y="369"/>
                  </a:lnTo>
                  <a:lnTo>
                    <a:pt x="9" y="343"/>
                  </a:lnTo>
                  <a:lnTo>
                    <a:pt x="12" y="318"/>
                  </a:lnTo>
                  <a:lnTo>
                    <a:pt x="16" y="292"/>
                  </a:lnTo>
                  <a:lnTo>
                    <a:pt x="20" y="266"/>
                  </a:lnTo>
                  <a:lnTo>
                    <a:pt x="26" y="240"/>
                  </a:lnTo>
                  <a:lnTo>
                    <a:pt x="32" y="215"/>
                  </a:lnTo>
                  <a:lnTo>
                    <a:pt x="38" y="189"/>
                  </a:lnTo>
                  <a:lnTo>
                    <a:pt x="47" y="164"/>
                  </a:lnTo>
                  <a:lnTo>
                    <a:pt x="55" y="140"/>
                  </a:lnTo>
                  <a:lnTo>
                    <a:pt x="66" y="117"/>
                  </a:lnTo>
                  <a:lnTo>
                    <a:pt x="76" y="94"/>
                  </a:lnTo>
                  <a:lnTo>
                    <a:pt x="88" y="73"/>
                  </a:lnTo>
                  <a:lnTo>
                    <a:pt x="102" y="53"/>
                  </a:lnTo>
                  <a:lnTo>
                    <a:pt x="116" y="33"/>
                  </a:lnTo>
                  <a:lnTo>
                    <a:pt x="132" y="16"/>
                  </a:lnTo>
                  <a:lnTo>
                    <a:pt x="148" y="0"/>
                  </a:lnTo>
                  <a:lnTo>
                    <a:pt x="145" y="15"/>
                  </a:lnTo>
                  <a:lnTo>
                    <a:pt x="134" y="56"/>
                  </a:lnTo>
                  <a:lnTo>
                    <a:pt x="118" y="119"/>
                  </a:lnTo>
                  <a:lnTo>
                    <a:pt x="98" y="200"/>
                  </a:lnTo>
                  <a:lnTo>
                    <a:pt x="75" y="294"/>
                  </a:lnTo>
                  <a:lnTo>
                    <a:pt x="51" y="398"/>
                  </a:lnTo>
                  <a:lnTo>
                    <a:pt x="28" y="509"/>
                  </a:lnTo>
                  <a:lnTo>
                    <a:pt x="5" y="619"/>
                  </a:lnTo>
                  <a:close/>
                </a:path>
              </a:pathLst>
            </a:custGeom>
            <a:solidFill>
              <a:srgbClr val="C26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63"/>
            <p:cNvSpPr>
              <a:spLocks/>
            </p:cNvSpPr>
            <p:nvPr/>
          </p:nvSpPr>
          <p:spPr bwMode="auto">
            <a:xfrm>
              <a:off x="4473" y="2667"/>
              <a:ext cx="42" cy="13"/>
            </a:xfrm>
            <a:custGeom>
              <a:avLst/>
              <a:gdLst>
                <a:gd name="T0" fmla="*/ 0 w 378"/>
                <a:gd name="T1" fmla="*/ 0 h 189"/>
                <a:gd name="T2" fmla="*/ 0 w 378"/>
                <a:gd name="T3" fmla="*/ 0 h 189"/>
                <a:gd name="T4" fmla="*/ 0 w 378"/>
                <a:gd name="T5" fmla="*/ 0 h 189"/>
                <a:gd name="T6" fmla="*/ 0 w 378"/>
                <a:gd name="T7" fmla="*/ 0 h 189"/>
                <a:gd name="T8" fmla="*/ 0 w 378"/>
                <a:gd name="T9" fmla="*/ 0 h 189"/>
                <a:gd name="T10" fmla="*/ 0 w 378"/>
                <a:gd name="T11" fmla="*/ 0 h 189"/>
                <a:gd name="T12" fmla="*/ 0 w 378"/>
                <a:gd name="T13" fmla="*/ 0 h 189"/>
                <a:gd name="T14" fmla="*/ 0 w 378"/>
                <a:gd name="T15" fmla="*/ 0 h 189"/>
                <a:gd name="T16" fmla="*/ 0 w 378"/>
                <a:gd name="T17" fmla="*/ 0 h 189"/>
                <a:gd name="T18" fmla="*/ 0 w 378"/>
                <a:gd name="T19" fmla="*/ 0 h 189"/>
                <a:gd name="T20" fmla="*/ 0 w 378"/>
                <a:gd name="T21" fmla="*/ 0 h 189"/>
                <a:gd name="T22" fmla="*/ 0 w 378"/>
                <a:gd name="T23" fmla="*/ 0 h 189"/>
                <a:gd name="T24" fmla="*/ 0 w 378"/>
                <a:gd name="T25" fmla="*/ 0 h 189"/>
                <a:gd name="T26" fmla="*/ 0 w 378"/>
                <a:gd name="T27" fmla="*/ 0 h 189"/>
                <a:gd name="T28" fmla="*/ 0 w 378"/>
                <a:gd name="T29" fmla="*/ 0 h 189"/>
                <a:gd name="T30" fmla="*/ 0 w 378"/>
                <a:gd name="T31" fmla="*/ 0 h 189"/>
                <a:gd name="T32" fmla="*/ 0 w 378"/>
                <a:gd name="T33" fmla="*/ 0 h 189"/>
                <a:gd name="T34" fmla="*/ 0 w 378"/>
                <a:gd name="T35" fmla="*/ 0 h 189"/>
                <a:gd name="T36" fmla="*/ 0 w 378"/>
                <a:gd name="T37" fmla="*/ 0 h 189"/>
                <a:gd name="T38" fmla="*/ 0 w 378"/>
                <a:gd name="T39" fmla="*/ 0 h 189"/>
                <a:gd name="T40" fmla="*/ 0 w 378"/>
                <a:gd name="T41" fmla="*/ 0 h 189"/>
                <a:gd name="T42" fmla="*/ 0 w 378"/>
                <a:gd name="T43" fmla="*/ 0 h 189"/>
                <a:gd name="T44" fmla="*/ 0 w 378"/>
                <a:gd name="T45" fmla="*/ 0 h 189"/>
                <a:gd name="T46" fmla="*/ 0 w 378"/>
                <a:gd name="T47" fmla="*/ 0 h 189"/>
                <a:gd name="T48" fmla="*/ 0 w 378"/>
                <a:gd name="T49" fmla="*/ 0 h 189"/>
                <a:gd name="T50" fmla="*/ 0 w 378"/>
                <a:gd name="T51" fmla="*/ 0 h 189"/>
                <a:gd name="T52" fmla="*/ 0 w 378"/>
                <a:gd name="T53" fmla="*/ 0 h 189"/>
                <a:gd name="T54" fmla="*/ 0 w 378"/>
                <a:gd name="T55" fmla="*/ 0 h 189"/>
                <a:gd name="T56" fmla="*/ 0 w 378"/>
                <a:gd name="T57" fmla="*/ 0 h 189"/>
                <a:gd name="T58" fmla="*/ 0 w 378"/>
                <a:gd name="T59" fmla="*/ 0 h 189"/>
                <a:gd name="T60" fmla="*/ 0 w 378"/>
                <a:gd name="T61" fmla="*/ 0 h 189"/>
                <a:gd name="T62" fmla="*/ 0 w 378"/>
                <a:gd name="T63" fmla="*/ 0 h 189"/>
                <a:gd name="T64" fmla="*/ 0 w 378"/>
                <a:gd name="T65" fmla="*/ 0 h 189"/>
                <a:gd name="T66" fmla="*/ 0 w 378"/>
                <a:gd name="T67" fmla="*/ 0 h 189"/>
                <a:gd name="T68" fmla="*/ 0 w 378"/>
                <a:gd name="T69" fmla="*/ 0 h 189"/>
                <a:gd name="T70" fmla="*/ 0 w 378"/>
                <a:gd name="T71" fmla="*/ 0 h 189"/>
                <a:gd name="T72" fmla="*/ 0 w 378"/>
                <a:gd name="T73" fmla="*/ 0 h 189"/>
                <a:gd name="T74" fmla="*/ 0 w 378"/>
                <a:gd name="T75" fmla="*/ 0 h 189"/>
                <a:gd name="T76" fmla="*/ 0 w 378"/>
                <a:gd name="T77" fmla="*/ 0 h 189"/>
                <a:gd name="T78" fmla="*/ 0 w 378"/>
                <a:gd name="T79" fmla="*/ 0 h 189"/>
                <a:gd name="T80" fmla="*/ 0 w 378"/>
                <a:gd name="T81" fmla="*/ 0 h 189"/>
                <a:gd name="T82" fmla="*/ 0 w 378"/>
                <a:gd name="T83" fmla="*/ 0 h 189"/>
                <a:gd name="T84" fmla="*/ 0 w 378"/>
                <a:gd name="T85" fmla="*/ 0 h 189"/>
                <a:gd name="T86" fmla="*/ 0 w 378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8"/>
                <a:gd name="T133" fmla="*/ 0 h 189"/>
                <a:gd name="T134" fmla="*/ 378 w 378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8" h="189">
                  <a:moveTo>
                    <a:pt x="32" y="40"/>
                  </a:moveTo>
                  <a:lnTo>
                    <a:pt x="39" y="35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100" y="11"/>
                  </a:lnTo>
                  <a:lnTo>
                    <a:pt x="121" y="6"/>
                  </a:lnTo>
                  <a:lnTo>
                    <a:pt x="145" y="1"/>
                  </a:lnTo>
                  <a:lnTo>
                    <a:pt x="158" y="1"/>
                  </a:lnTo>
                  <a:lnTo>
                    <a:pt x="171" y="0"/>
                  </a:lnTo>
                  <a:lnTo>
                    <a:pt x="185" y="1"/>
                  </a:lnTo>
                  <a:lnTo>
                    <a:pt x="198" y="2"/>
                  </a:lnTo>
                  <a:lnTo>
                    <a:pt x="213" y="5"/>
                  </a:lnTo>
                  <a:lnTo>
                    <a:pt x="227" y="8"/>
                  </a:lnTo>
                  <a:lnTo>
                    <a:pt x="242" y="12"/>
                  </a:lnTo>
                  <a:lnTo>
                    <a:pt x="257" y="17"/>
                  </a:lnTo>
                  <a:lnTo>
                    <a:pt x="272" y="25"/>
                  </a:lnTo>
                  <a:lnTo>
                    <a:pt x="287" y="32"/>
                  </a:lnTo>
                  <a:lnTo>
                    <a:pt x="302" y="42"/>
                  </a:lnTo>
                  <a:lnTo>
                    <a:pt x="317" y="54"/>
                  </a:lnTo>
                  <a:lnTo>
                    <a:pt x="332" y="66"/>
                  </a:lnTo>
                  <a:lnTo>
                    <a:pt x="348" y="81"/>
                  </a:lnTo>
                  <a:lnTo>
                    <a:pt x="363" y="97"/>
                  </a:lnTo>
                  <a:lnTo>
                    <a:pt x="378" y="114"/>
                  </a:lnTo>
                  <a:lnTo>
                    <a:pt x="363" y="112"/>
                  </a:lnTo>
                  <a:lnTo>
                    <a:pt x="322" y="107"/>
                  </a:lnTo>
                  <a:lnTo>
                    <a:pt x="296" y="104"/>
                  </a:lnTo>
                  <a:lnTo>
                    <a:pt x="266" y="101"/>
                  </a:lnTo>
                  <a:lnTo>
                    <a:pt x="234" y="100"/>
                  </a:lnTo>
                  <a:lnTo>
                    <a:pt x="201" y="100"/>
                  </a:lnTo>
                  <a:lnTo>
                    <a:pt x="167" y="101"/>
                  </a:lnTo>
                  <a:lnTo>
                    <a:pt x="133" y="104"/>
                  </a:lnTo>
                  <a:lnTo>
                    <a:pt x="117" y="108"/>
                  </a:lnTo>
                  <a:lnTo>
                    <a:pt x="101" y="111"/>
                  </a:lnTo>
                  <a:lnTo>
                    <a:pt x="86" y="114"/>
                  </a:lnTo>
                  <a:lnTo>
                    <a:pt x="72" y="119"/>
                  </a:lnTo>
                  <a:lnTo>
                    <a:pt x="59" y="125"/>
                  </a:lnTo>
                  <a:lnTo>
                    <a:pt x="47" y="131"/>
                  </a:lnTo>
                  <a:lnTo>
                    <a:pt x="35" y="138"/>
                  </a:lnTo>
                  <a:lnTo>
                    <a:pt x="26" y="146"/>
                  </a:lnTo>
                  <a:lnTo>
                    <a:pt x="16" y="155"/>
                  </a:lnTo>
                  <a:lnTo>
                    <a:pt x="10" y="166"/>
                  </a:lnTo>
                  <a:lnTo>
                    <a:pt x="3" y="176"/>
                  </a:lnTo>
                  <a:lnTo>
                    <a:pt x="0" y="189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C26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64"/>
            <p:cNvSpPr>
              <a:spLocks/>
            </p:cNvSpPr>
            <p:nvPr/>
          </p:nvSpPr>
          <p:spPr bwMode="auto">
            <a:xfrm>
              <a:off x="3903" y="2355"/>
              <a:ext cx="45" cy="22"/>
            </a:xfrm>
            <a:custGeom>
              <a:avLst/>
              <a:gdLst>
                <a:gd name="T0" fmla="*/ 0 w 407"/>
                <a:gd name="T1" fmla="*/ 0 h 306"/>
                <a:gd name="T2" fmla="*/ 0 w 407"/>
                <a:gd name="T3" fmla="*/ 0 h 306"/>
                <a:gd name="T4" fmla="*/ 0 w 407"/>
                <a:gd name="T5" fmla="*/ 0 h 306"/>
                <a:gd name="T6" fmla="*/ 0 w 407"/>
                <a:gd name="T7" fmla="*/ 0 h 306"/>
                <a:gd name="T8" fmla="*/ 0 w 407"/>
                <a:gd name="T9" fmla="*/ 0 h 306"/>
                <a:gd name="T10" fmla="*/ 0 w 407"/>
                <a:gd name="T11" fmla="*/ 0 h 306"/>
                <a:gd name="T12" fmla="*/ 0 w 407"/>
                <a:gd name="T13" fmla="*/ 0 h 306"/>
                <a:gd name="T14" fmla="*/ 0 w 407"/>
                <a:gd name="T15" fmla="*/ 0 h 306"/>
                <a:gd name="T16" fmla="*/ 0 w 407"/>
                <a:gd name="T17" fmla="*/ 0 h 306"/>
                <a:gd name="T18" fmla="*/ 0 w 407"/>
                <a:gd name="T19" fmla="*/ 0 h 306"/>
                <a:gd name="T20" fmla="*/ 0 w 407"/>
                <a:gd name="T21" fmla="*/ 0 h 306"/>
                <a:gd name="T22" fmla="*/ 0 w 407"/>
                <a:gd name="T23" fmla="*/ 0 h 306"/>
                <a:gd name="T24" fmla="*/ 0 w 407"/>
                <a:gd name="T25" fmla="*/ 0 h 306"/>
                <a:gd name="T26" fmla="*/ 0 w 407"/>
                <a:gd name="T27" fmla="*/ 0 h 306"/>
                <a:gd name="T28" fmla="*/ 0 w 407"/>
                <a:gd name="T29" fmla="*/ 0 h 306"/>
                <a:gd name="T30" fmla="*/ 0 w 407"/>
                <a:gd name="T31" fmla="*/ 0 h 306"/>
                <a:gd name="T32" fmla="*/ 0 w 407"/>
                <a:gd name="T33" fmla="*/ 0 h 306"/>
                <a:gd name="T34" fmla="*/ 0 w 407"/>
                <a:gd name="T35" fmla="*/ 0 h 306"/>
                <a:gd name="T36" fmla="*/ 0 w 407"/>
                <a:gd name="T37" fmla="*/ 0 h 306"/>
                <a:gd name="T38" fmla="*/ 0 w 407"/>
                <a:gd name="T39" fmla="*/ 0 h 306"/>
                <a:gd name="T40" fmla="*/ 0 w 407"/>
                <a:gd name="T41" fmla="*/ 0 h 306"/>
                <a:gd name="T42" fmla="*/ 0 w 407"/>
                <a:gd name="T43" fmla="*/ 0 h 306"/>
                <a:gd name="T44" fmla="*/ 0 w 407"/>
                <a:gd name="T45" fmla="*/ 0 h 306"/>
                <a:gd name="T46" fmla="*/ 0 w 407"/>
                <a:gd name="T47" fmla="*/ 0 h 306"/>
                <a:gd name="T48" fmla="*/ 0 w 407"/>
                <a:gd name="T49" fmla="*/ 0 h 306"/>
                <a:gd name="T50" fmla="*/ 0 w 407"/>
                <a:gd name="T51" fmla="*/ 0 h 306"/>
                <a:gd name="T52" fmla="*/ 0 w 407"/>
                <a:gd name="T53" fmla="*/ 0 h 306"/>
                <a:gd name="T54" fmla="*/ 0 w 407"/>
                <a:gd name="T55" fmla="*/ 0 h 306"/>
                <a:gd name="T56" fmla="*/ 0 w 407"/>
                <a:gd name="T57" fmla="*/ 0 h 306"/>
                <a:gd name="T58" fmla="*/ 0 w 407"/>
                <a:gd name="T59" fmla="*/ 0 h 306"/>
                <a:gd name="T60" fmla="*/ 0 w 407"/>
                <a:gd name="T61" fmla="*/ 0 h 306"/>
                <a:gd name="T62" fmla="*/ 0 w 407"/>
                <a:gd name="T63" fmla="*/ 0 h 306"/>
                <a:gd name="T64" fmla="*/ 0 w 407"/>
                <a:gd name="T65" fmla="*/ 0 h 3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306"/>
                <a:gd name="T101" fmla="*/ 407 w 407"/>
                <a:gd name="T102" fmla="*/ 306 h 3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306">
                  <a:moveTo>
                    <a:pt x="1" y="92"/>
                  </a:moveTo>
                  <a:lnTo>
                    <a:pt x="9" y="88"/>
                  </a:lnTo>
                  <a:lnTo>
                    <a:pt x="35" y="74"/>
                  </a:lnTo>
                  <a:lnTo>
                    <a:pt x="52" y="64"/>
                  </a:lnTo>
                  <a:lnTo>
                    <a:pt x="73" y="55"/>
                  </a:lnTo>
                  <a:lnTo>
                    <a:pt x="97" y="45"/>
                  </a:lnTo>
                  <a:lnTo>
                    <a:pt x="123" y="34"/>
                  </a:lnTo>
                  <a:lnTo>
                    <a:pt x="151" y="25"/>
                  </a:lnTo>
                  <a:lnTo>
                    <a:pt x="182" y="16"/>
                  </a:lnTo>
                  <a:lnTo>
                    <a:pt x="215" y="8"/>
                  </a:lnTo>
                  <a:lnTo>
                    <a:pt x="249" y="3"/>
                  </a:lnTo>
                  <a:lnTo>
                    <a:pt x="266" y="1"/>
                  </a:lnTo>
                  <a:lnTo>
                    <a:pt x="284" y="0"/>
                  </a:lnTo>
                  <a:lnTo>
                    <a:pt x="301" y="0"/>
                  </a:lnTo>
                  <a:lnTo>
                    <a:pt x="319" y="0"/>
                  </a:lnTo>
                  <a:lnTo>
                    <a:pt x="337" y="0"/>
                  </a:lnTo>
                  <a:lnTo>
                    <a:pt x="356" y="2"/>
                  </a:lnTo>
                  <a:lnTo>
                    <a:pt x="374" y="4"/>
                  </a:lnTo>
                  <a:lnTo>
                    <a:pt x="392" y="8"/>
                  </a:lnTo>
                  <a:lnTo>
                    <a:pt x="395" y="19"/>
                  </a:lnTo>
                  <a:lnTo>
                    <a:pt x="402" y="49"/>
                  </a:lnTo>
                  <a:lnTo>
                    <a:pt x="405" y="70"/>
                  </a:lnTo>
                  <a:lnTo>
                    <a:pt x="407" y="92"/>
                  </a:lnTo>
                  <a:lnTo>
                    <a:pt x="407" y="105"/>
                  </a:lnTo>
                  <a:lnTo>
                    <a:pt x="407" y="117"/>
                  </a:lnTo>
                  <a:lnTo>
                    <a:pt x="406" y="130"/>
                  </a:lnTo>
                  <a:lnTo>
                    <a:pt x="405" y="143"/>
                  </a:lnTo>
                  <a:lnTo>
                    <a:pt x="403" y="156"/>
                  </a:lnTo>
                  <a:lnTo>
                    <a:pt x="399" y="169"/>
                  </a:lnTo>
                  <a:lnTo>
                    <a:pt x="395" y="182"/>
                  </a:lnTo>
                  <a:lnTo>
                    <a:pt x="390" y="195"/>
                  </a:lnTo>
                  <a:lnTo>
                    <a:pt x="384" y="208"/>
                  </a:lnTo>
                  <a:lnTo>
                    <a:pt x="377" y="220"/>
                  </a:lnTo>
                  <a:lnTo>
                    <a:pt x="369" y="232"/>
                  </a:lnTo>
                  <a:lnTo>
                    <a:pt x="359" y="243"/>
                  </a:lnTo>
                  <a:lnTo>
                    <a:pt x="347" y="254"/>
                  </a:lnTo>
                  <a:lnTo>
                    <a:pt x="335" y="264"/>
                  </a:lnTo>
                  <a:lnTo>
                    <a:pt x="321" y="273"/>
                  </a:lnTo>
                  <a:lnTo>
                    <a:pt x="305" y="282"/>
                  </a:lnTo>
                  <a:lnTo>
                    <a:pt x="288" y="290"/>
                  </a:lnTo>
                  <a:lnTo>
                    <a:pt x="269" y="296"/>
                  </a:lnTo>
                  <a:lnTo>
                    <a:pt x="248" y="301"/>
                  </a:lnTo>
                  <a:lnTo>
                    <a:pt x="225" y="305"/>
                  </a:lnTo>
                  <a:lnTo>
                    <a:pt x="214" y="306"/>
                  </a:lnTo>
                  <a:lnTo>
                    <a:pt x="187" y="306"/>
                  </a:lnTo>
                  <a:lnTo>
                    <a:pt x="169" y="305"/>
                  </a:lnTo>
                  <a:lnTo>
                    <a:pt x="150" y="301"/>
                  </a:lnTo>
                  <a:lnTo>
                    <a:pt x="140" y="299"/>
                  </a:lnTo>
                  <a:lnTo>
                    <a:pt x="129" y="296"/>
                  </a:lnTo>
                  <a:lnTo>
                    <a:pt x="119" y="293"/>
                  </a:lnTo>
                  <a:lnTo>
                    <a:pt x="108" y="290"/>
                  </a:lnTo>
                  <a:lnTo>
                    <a:pt x="96" y="284"/>
                  </a:lnTo>
                  <a:lnTo>
                    <a:pt x="86" y="279"/>
                  </a:lnTo>
                  <a:lnTo>
                    <a:pt x="76" y="272"/>
                  </a:lnTo>
                  <a:lnTo>
                    <a:pt x="66" y="266"/>
                  </a:lnTo>
                  <a:lnTo>
                    <a:pt x="56" y="257"/>
                  </a:lnTo>
                  <a:lnTo>
                    <a:pt x="46" y="249"/>
                  </a:lnTo>
                  <a:lnTo>
                    <a:pt x="38" y="238"/>
                  </a:lnTo>
                  <a:lnTo>
                    <a:pt x="30" y="227"/>
                  </a:lnTo>
                  <a:lnTo>
                    <a:pt x="23" y="215"/>
                  </a:lnTo>
                  <a:lnTo>
                    <a:pt x="17" y="202"/>
                  </a:lnTo>
                  <a:lnTo>
                    <a:pt x="10" y="187"/>
                  </a:lnTo>
                  <a:lnTo>
                    <a:pt x="6" y="170"/>
                  </a:lnTo>
                  <a:lnTo>
                    <a:pt x="3" y="153"/>
                  </a:lnTo>
                  <a:lnTo>
                    <a:pt x="1" y="135"/>
                  </a:lnTo>
                  <a:lnTo>
                    <a:pt x="0" y="115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EACA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65"/>
            <p:cNvSpPr>
              <a:spLocks/>
            </p:cNvSpPr>
            <p:nvPr/>
          </p:nvSpPr>
          <p:spPr bwMode="auto">
            <a:xfrm>
              <a:off x="4508" y="2810"/>
              <a:ext cx="28" cy="16"/>
            </a:xfrm>
            <a:custGeom>
              <a:avLst/>
              <a:gdLst>
                <a:gd name="T0" fmla="*/ 0 w 249"/>
                <a:gd name="T1" fmla="*/ 0 h 223"/>
                <a:gd name="T2" fmla="*/ 0 w 249"/>
                <a:gd name="T3" fmla="*/ 0 h 223"/>
                <a:gd name="T4" fmla="*/ 0 w 249"/>
                <a:gd name="T5" fmla="*/ 0 h 223"/>
                <a:gd name="T6" fmla="*/ 0 w 249"/>
                <a:gd name="T7" fmla="*/ 0 h 223"/>
                <a:gd name="T8" fmla="*/ 0 w 249"/>
                <a:gd name="T9" fmla="*/ 0 h 223"/>
                <a:gd name="T10" fmla="*/ 0 w 249"/>
                <a:gd name="T11" fmla="*/ 0 h 223"/>
                <a:gd name="T12" fmla="*/ 0 w 249"/>
                <a:gd name="T13" fmla="*/ 0 h 223"/>
                <a:gd name="T14" fmla="*/ 0 w 249"/>
                <a:gd name="T15" fmla="*/ 0 h 223"/>
                <a:gd name="T16" fmla="*/ 0 w 249"/>
                <a:gd name="T17" fmla="*/ 0 h 223"/>
                <a:gd name="T18" fmla="*/ 0 w 249"/>
                <a:gd name="T19" fmla="*/ 0 h 223"/>
                <a:gd name="T20" fmla="*/ 0 w 249"/>
                <a:gd name="T21" fmla="*/ 0 h 223"/>
                <a:gd name="T22" fmla="*/ 0 w 249"/>
                <a:gd name="T23" fmla="*/ 0 h 223"/>
                <a:gd name="T24" fmla="*/ 0 w 249"/>
                <a:gd name="T25" fmla="*/ 0 h 223"/>
                <a:gd name="T26" fmla="*/ 0 w 249"/>
                <a:gd name="T27" fmla="*/ 0 h 223"/>
                <a:gd name="T28" fmla="*/ 0 w 249"/>
                <a:gd name="T29" fmla="*/ 0 h 223"/>
                <a:gd name="T30" fmla="*/ 0 w 249"/>
                <a:gd name="T31" fmla="*/ 0 h 223"/>
                <a:gd name="T32" fmla="*/ 0 w 249"/>
                <a:gd name="T33" fmla="*/ 0 h 223"/>
                <a:gd name="T34" fmla="*/ 0 w 249"/>
                <a:gd name="T35" fmla="*/ 0 h 223"/>
                <a:gd name="T36" fmla="*/ 0 w 249"/>
                <a:gd name="T37" fmla="*/ 0 h 223"/>
                <a:gd name="T38" fmla="*/ 0 w 249"/>
                <a:gd name="T39" fmla="*/ 0 h 223"/>
                <a:gd name="T40" fmla="*/ 0 w 249"/>
                <a:gd name="T41" fmla="*/ 0 h 223"/>
                <a:gd name="T42" fmla="*/ 0 w 249"/>
                <a:gd name="T43" fmla="*/ 0 h 223"/>
                <a:gd name="T44" fmla="*/ 0 w 249"/>
                <a:gd name="T45" fmla="*/ 0 h 223"/>
                <a:gd name="T46" fmla="*/ 0 w 249"/>
                <a:gd name="T47" fmla="*/ 0 h 223"/>
                <a:gd name="T48" fmla="*/ 0 w 249"/>
                <a:gd name="T49" fmla="*/ 0 h 223"/>
                <a:gd name="T50" fmla="*/ 0 w 249"/>
                <a:gd name="T51" fmla="*/ 0 h 223"/>
                <a:gd name="T52" fmla="*/ 0 w 249"/>
                <a:gd name="T53" fmla="*/ 0 h 223"/>
                <a:gd name="T54" fmla="*/ 0 w 249"/>
                <a:gd name="T55" fmla="*/ 0 h 223"/>
                <a:gd name="T56" fmla="*/ 0 w 249"/>
                <a:gd name="T57" fmla="*/ 0 h 223"/>
                <a:gd name="T58" fmla="*/ 0 w 249"/>
                <a:gd name="T59" fmla="*/ 0 h 223"/>
                <a:gd name="T60" fmla="*/ 0 w 249"/>
                <a:gd name="T61" fmla="*/ 0 h 223"/>
                <a:gd name="T62" fmla="*/ 0 w 249"/>
                <a:gd name="T63" fmla="*/ 0 h 223"/>
                <a:gd name="T64" fmla="*/ 0 w 249"/>
                <a:gd name="T65" fmla="*/ 0 h 223"/>
                <a:gd name="T66" fmla="*/ 0 w 249"/>
                <a:gd name="T67" fmla="*/ 0 h 223"/>
                <a:gd name="T68" fmla="*/ 0 w 249"/>
                <a:gd name="T69" fmla="*/ 0 h 223"/>
                <a:gd name="T70" fmla="*/ 0 w 249"/>
                <a:gd name="T71" fmla="*/ 0 h 223"/>
                <a:gd name="T72" fmla="*/ 0 w 249"/>
                <a:gd name="T73" fmla="*/ 0 h 223"/>
                <a:gd name="T74" fmla="*/ 0 w 249"/>
                <a:gd name="T75" fmla="*/ 0 h 223"/>
                <a:gd name="T76" fmla="*/ 0 w 249"/>
                <a:gd name="T77" fmla="*/ 0 h 223"/>
                <a:gd name="T78" fmla="*/ 0 w 249"/>
                <a:gd name="T79" fmla="*/ 0 h 223"/>
                <a:gd name="T80" fmla="*/ 0 w 249"/>
                <a:gd name="T81" fmla="*/ 0 h 223"/>
                <a:gd name="T82" fmla="*/ 0 w 249"/>
                <a:gd name="T83" fmla="*/ 0 h 223"/>
                <a:gd name="T84" fmla="*/ 0 w 249"/>
                <a:gd name="T85" fmla="*/ 0 h 223"/>
                <a:gd name="T86" fmla="*/ 0 w 249"/>
                <a:gd name="T87" fmla="*/ 0 h 223"/>
                <a:gd name="T88" fmla="*/ 0 w 249"/>
                <a:gd name="T89" fmla="*/ 0 h 223"/>
                <a:gd name="T90" fmla="*/ 0 w 249"/>
                <a:gd name="T91" fmla="*/ 0 h 223"/>
                <a:gd name="T92" fmla="*/ 0 w 249"/>
                <a:gd name="T93" fmla="*/ 0 h 223"/>
                <a:gd name="T94" fmla="*/ 0 w 249"/>
                <a:gd name="T95" fmla="*/ 0 h 223"/>
                <a:gd name="T96" fmla="*/ 0 w 249"/>
                <a:gd name="T97" fmla="*/ 0 h 223"/>
                <a:gd name="T98" fmla="*/ 0 w 249"/>
                <a:gd name="T99" fmla="*/ 0 h 223"/>
                <a:gd name="T100" fmla="*/ 0 w 249"/>
                <a:gd name="T101" fmla="*/ 0 h 223"/>
                <a:gd name="T102" fmla="*/ 0 w 249"/>
                <a:gd name="T103" fmla="*/ 0 h 223"/>
                <a:gd name="T104" fmla="*/ 0 w 249"/>
                <a:gd name="T105" fmla="*/ 0 h 223"/>
                <a:gd name="T106" fmla="*/ 0 w 249"/>
                <a:gd name="T107" fmla="*/ 0 h 223"/>
                <a:gd name="T108" fmla="*/ 0 w 249"/>
                <a:gd name="T109" fmla="*/ 0 h 223"/>
                <a:gd name="T110" fmla="*/ 0 w 249"/>
                <a:gd name="T111" fmla="*/ 0 h 223"/>
                <a:gd name="T112" fmla="*/ 0 w 249"/>
                <a:gd name="T113" fmla="*/ 0 h 2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9"/>
                <a:gd name="T172" fmla="*/ 0 h 223"/>
                <a:gd name="T173" fmla="*/ 249 w 249"/>
                <a:gd name="T174" fmla="*/ 223 h 2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9" h="223">
                  <a:moveTo>
                    <a:pt x="7" y="11"/>
                  </a:moveTo>
                  <a:lnTo>
                    <a:pt x="13" y="9"/>
                  </a:lnTo>
                  <a:lnTo>
                    <a:pt x="30" y="6"/>
                  </a:lnTo>
                  <a:lnTo>
                    <a:pt x="55" y="3"/>
                  </a:lnTo>
                  <a:lnTo>
                    <a:pt x="87" y="1"/>
                  </a:lnTo>
                  <a:lnTo>
                    <a:pt x="104" y="0"/>
                  </a:lnTo>
                  <a:lnTo>
                    <a:pt x="123" y="0"/>
                  </a:lnTo>
                  <a:lnTo>
                    <a:pt x="142" y="1"/>
                  </a:lnTo>
                  <a:lnTo>
                    <a:pt x="161" y="2"/>
                  </a:lnTo>
                  <a:lnTo>
                    <a:pt x="181" y="5"/>
                  </a:lnTo>
                  <a:lnTo>
                    <a:pt x="200" y="9"/>
                  </a:lnTo>
                  <a:lnTo>
                    <a:pt x="220" y="15"/>
                  </a:lnTo>
                  <a:lnTo>
                    <a:pt x="238" y="21"/>
                  </a:lnTo>
                  <a:lnTo>
                    <a:pt x="240" y="30"/>
                  </a:lnTo>
                  <a:lnTo>
                    <a:pt x="245" y="51"/>
                  </a:lnTo>
                  <a:lnTo>
                    <a:pt x="247" y="66"/>
                  </a:lnTo>
                  <a:lnTo>
                    <a:pt x="248" y="82"/>
                  </a:lnTo>
                  <a:lnTo>
                    <a:pt x="249" y="101"/>
                  </a:lnTo>
                  <a:lnTo>
                    <a:pt x="248" y="119"/>
                  </a:lnTo>
                  <a:lnTo>
                    <a:pt x="246" y="127"/>
                  </a:lnTo>
                  <a:lnTo>
                    <a:pt x="245" y="137"/>
                  </a:lnTo>
                  <a:lnTo>
                    <a:pt x="243" y="146"/>
                  </a:lnTo>
                  <a:lnTo>
                    <a:pt x="240" y="154"/>
                  </a:lnTo>
                  <a:lnTo>
                    <a:pt x="235" y="163"/>
                  </a:lnTo>
                  <a:lnTo>
                    <a:pt x="231" y="171"/>
                  </a:lnTo>
                  <a:lnTo>
                    <a:pt x="226" y="180"/>
                  </a:lnTo>
                  <a:lnTo>
                    <a:pt x="220" y="188"/>
                  </a:lnTo>
                  <a:lnTo>
                    <a:pt x="212" y="194"/>
                  </a:lnTo>
                  <a:lnTo>
                    <a:pt x="205" y="200"/>
                  </a:lnTo>
                  <a:lnTo>
                    <a:pt x="195" y="207"/>
                  </a:lnTo>
                  <a:lnTo>
                    <a:pt x="186" y="211"/>
                  </a:lnTo>
                  <a:lnTo>
                    <a:pt x="174" y="215"/>
                  </a:lnTo>
                  <a:lnTo>
                    <a:pt x="161" y="219"/>
                  </a:lnTo>
                  <a:lnTo>
                    <a:pt x="148" y="222"/>
                  </a:lnTo>
                  <a:lnTo>
                    <a:pt x="133" y="223"/>
                  </a:lnTo>
                  <a:lnTo>
                    <a:pt x="125" y="223"/>
                  </a:lnTo>
                  <a:lnTo>
                    <a:pt x="107" y="221"/>
                  </a:lnTo>
                  <a:lnTo>
                    <a:pt x="95" y="219"/>
                  </a:lnTo>
                  <a:lnTo>
                    <a:pt x="82" y="214"/>
                  </a:lnTo>
                  <a:lnTo>
                    <a:pt x="68" y="209"/>
                  </a:lnTo>
                  <a:lnTo>
                    <a:pt x="54" y="200"/>
                  </a:lnTo>
                  <a:lnTo>
                    <a:pt x="47" y="195"/>
                  </a:lnTo>
                  <a:lnTo>
                    <a:pt x="40" y="190"/>
                  </a:lnTo>
                  <a:lnTo>
                    <a:pt x="34" y="183"/>
                  </a:lnTo>
                  <a:lnTo>
                    <a:pt x="28" y="176"/>
                  </a:lnTo>
                  <a:lnTo>
                    <a:pt x="22" y="168"/>
                  </a:lnTo>
                  <a:lnTo>
                    <a:pt x="17" y="159"/>
                  </a:lnTo>
                  <a:lnTo>
                    <a:pt x="13" y="149"/>
                  </a:lnTo>
                  <a:lnTo>
                    <a:pt x="9" y="138"/>
                  </a:lnTo>
                  <a:lnTo>
                    <a:pt x="5" y="126"/>
                  </a:lnTo>
                  <a:lnTo>
                    <a:pt x="3" y="113"/>
                  </a:lnTo>
                  <a:lnTo>
                    <a:pt x="1" y="100"/>
                  </a:lnTo>
                  <a:lnTo>
                    <a:pt x="0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3" y="3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EACA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66"/>
            <p:cNvSpPr>
              <a:spLocks/>
            </p:cNvSpPr>
            <p:nvPr/>
          </p:nvSpPr>
          <p:spPr bwMode="auto">
            <a:xfrm>
              <a:off x="4582" y="2803"/>
              <a:ext cx="33" cy="15"/>
            </a:xfrm>
            <a:custGeom>
              <a:avLst/>
              <a:gdLst>
                <a:gd name="T0" fmla="*/ 0 w 293"/>
                <a:gd name="T1" fmla="*/ 0 h 209"/>
                <a:gd name="T2" fmla="*/ 0 w 293"/>
                <a:gd name="T3" fmla="*/ 0 h 209"/>
                <a:gd name="T4" fmla="*/ 0 w 293"/>
                <a:gd name="T5" fmla="*/ 0 h 209"/>
                <a:gd name="T6" fmla="*/ 0 w 293"/>
                <a:gd name="T7" fmla="*/ 0 h 209"/>
                <a:gd name="T8" fmla="*/ 0 w 293"/>
                <a:gd name="T9" fmla="*/ 0 h 209"/>
                <a:gd name="T10" fmla="*/ 0 w 293"/>
                <a:gd name="T11" fmla="*/ 0 h 209"/>
                <a:gd name="T12" fmla="*/ 0 w 293"/>
                <a:gd name="T13" fmla="*/ 0 h 209"/>
                <a:gd name="T14" fmla="*/ 0 w 293"/>
                <a:gd name="T15" fmla="*/ 0 h 209"/>
                <a:gd name="T16" fmla="*/ 0 w 293"/>
                <a:gd name="T17" fmla="*/ 0 h 209"/>
                <a:gd name="T18" fmla="*/ 0 w 293"/>
                <a:gd name="T19" fmla="*/ 0 h 209"/>
                <a:gd name="T20" fmla="*/ 0 w 293"/>
                <a:gd name="T21" fmla="*/ 0 h 209"/>
                <a:gd name="T22" fmla="*/ 0 w 293"/>
                <a:gd name="T23" fmla="*/ 0 h 209"/>
                <a:gd name="T24" fmla="*/ 0 w 293"/>
                <a:gd name="T25" fmla="*/ 0 h 209"/>
                <a:gd name="T26" fmla="*/ 0 w 293"/>
                <a:gd name="T27" fmla="*/ 0 h 209"/>
                <a:gd name="T28" fmla="*/ 0 w 293"/>
                <a:gd name="T29" fmla="*/ 0 h 209"/>
                <a:gd name="T30" fmla="*/ 0 w 293"/>
                <a:gd name="T31" fmla="*/ 0 h 209"/>
                <a:gd name="T32" fmla="*/ 0 w 293"/>
                <a:gd name="T33" fmla="*/ 0 h 209"/>
                <a:gd name="T34" fmla="*/ 0 w 293"/>
                <a:gd name="T35" fmla="*/ 0 h 209"/>
                <a:gd name="T36" fmla="*/ 0 w 293"/>
                <a:gd name="T37" fmla="*/ 0 h 209"/>
                <a:gd name="T38" fmla="*/ 0 w 293"/>
                <a:gd name="T39" fmla="*/ 0 h 209"/>
                <a:gd name="T40" fmla="*/ 0 w 293"/>
                <a:gd name="T41" fmla="*/ 0 h 209"/>
                <a:gd name="T42" fmla="*/ 0 w 293"/>
                <a:gd name="T43" fmla="*/ 0 h 209"/>
                <a:gd name="T44" fmla="*/ 0 w 293"/>
                <a:gd name="T45" fmla="*/ 0 h 209"/>
                <a:gd name="T46" fmla="*/ 0 w 293"/>
                <a:gd name="T47" fmla="*/ 0 h 209"/>
                <a:gd name="T48" fmla="*/ 0 w 293"/>
                <a:gd name="T49" fmla="*/ 0 h 209"/>
                <a:gd name="T50" fmla="*/ 0 w 293"/>
                <a:gd name="T51" fmla="*/ 0 h 209"/>
                <a:gd name="T52" fmla="*/ 0 w 293"/>
                <a:gd name="T53" fmla="*/ 0 h 209"/>
                <a:gd name="T54" fmla="*/ 0 w 293"/>
                <a:gd name="T55" fmla="*/ 0 h 209"/>
                <a:gd name="T56" fmla="*/ 0 w 293"/>
                <a:gd name="T57" fmla="*/ 0 h 209"/>
                <a:gd name="T58" fmla="*/ 0 w 293"/>
                <a:gd name="T59" fmla="*/ 0 h 209"/>
                <a:gd name="T60" fmla="*/ 0 w 293"/>
                <a:gd name="T61" fmla="*/ 0 h 209"/>
                <a:gd name="T62" fmla="*/ 0 w 293"/>
                <a:gd name="T63" fmla="*/ 0 h 209"/>
                <a:gd name="T64" fmla="*/ 0 w 293"/>
                <a:gd name="T65" fmla="*/ 0 h 209"/>
                <a:gd name="T66" fmla="*/ 0 w 293"/>
                <a:gd name="T67" fmla="*/ 0 h 209"/>
                <a:gd name="T68" fmla="*/ 0 w 293"/>
                <a:gd name="T69" fmla="*/ 0 h 209"/>
                <a:gd name="T70" fmla="*/ 0 w 293"/>
                <a:gd name="T71" fmla="*/ 0 h 209"/>
                <a:gd name="T72" fmla="*/ 0 w 293"/>
                <a:gd name="T73" fmla="*/ 0 h 209"/>
                <a:gd name="T74" fmla="*/ 0 w 293"/>
                <a:gd name="T75" fmla="*/ 0 h 209"/>
                <a:gd name="T76" fmla="*/ 0 w 293"/>
                <a:gd name="T77" fmla="*/ 0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3"/>
                <a:gd name="T118" fmla="*/ 0 h 209"/>
                <a:gd name="T119" fmla="*/ 293 w 293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3" h="209">
                  <a:moveTo>
                    <a:pt x="0" y="0"/>
                  </a:moveTo>
                  <a:lnTo>
                    <a:pt x="9" y="0"/>
                  </a:lnTo>
                  <a:lnTo>
                    <a:pt x="33" y="0"/>
                  </a:lnTo>
                  <a:lnTo>
                    <a:pt x="68" y="2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9" y="9"/>
                  </a:lnTo>
                  <a:lnTo>
                    <a:pt x="183" y="13"/>
                  </a:lnTo>
                  <a:lnTo>
                    <a:pt x="208" y="17"/>
                  </a:lnTo>
                  <a:lnTo>
                    <a:pt x="231" y="22"/>
                  </a:lnTo>
                  <a:lnTo>
                    <a:pt x="254" y="28"/>
                  </a:lnTo>
                  <a:lnTo>
                    <a:pt x="274" y="34"/>
                  </a:lnTo>
                  <a:lnTo>
                    <a:pt x="293" y="41"/>
                  </a:lnTo>
                  <a:lnTo>
                    <a:pt x="291" y="46"/>
                  </a:lnTo>
                  <a:lnTo>
                    <a:pt x="284" y="58"/>
                  </a:lnTo>
                  <a:lnTo>
                    <a:pt x="272" y="76"/>
                  </a:lnTo>
                  <a:lnTo>
                    <a:pt x="256" y="97"/>
                  </a:lnTo>
                  <a:lnTo>
                    <a:pt x="238" y="122"/>
                  </a:lnTo>
                  <a:lnTo>
                    <a:pt x="217" y="146"/>
                  </a:lnTo>
                  <a:lnTo>
                    <a:pt x="206" y="157"/>
                  </a:lnTo>
                  <a:lnTo>
                    <a:pt x="195" y="168"/>
                  </a:lnTo>
                  <a:lnTo>
                    <a:pt x="182" y="179"/>
                  </a:lnTo>
                  <a:lnTo>
                    <a:pt x="170" y="187"/>
                  </a:lnTo>
                  <a:lnTo>
                    <a:pt x="158" y="195"/>
                  </a:lnTo>
                  <a:lnTo>
                    <a:pt x="146" y="201"/>
                  </a:lnTo>
                  <a:lnTo>
                    <a:pt x="133" y="206"/>
                  </a:lnTo>
                  <a:lnTo>
                    <a:pt x="121" y="209"/>
                  </a:lnTo>
                  <a:lnTo>
                    <a:pt x="108" y="209"/>
                  </a:lnTo>
                  <a:lnTo>
                    <a:pt x="96" y="207"/>
                  </a:lnTo>
                  <a:lnTo>
                    <a:pt x="85" y="201"/>
                  </a:lnTo>
                  <a:lnTo>
                    <a:pt x="73" y="194"/>
                  </a:lnTo>
                  <a:lnTo>
                    <a:pt x="61" y="183"/>
                  </a:lnTo>
                  <a:lnTo>
                    <a:pt x="51" y="168"/>
                  </a:lnTo>
                  <a:lnTo>
                    <a:pt x="40" y="151"/>
                  </a:lnTo>
                  <a:lnTo>
                    <a:pt x="31" y="129"/>
                  </a:lnTo>
                  <a:lnTo>
                    <a:pt x="22" y="104"/>
                  </a:lnTo>
                  <a:lnTo>
                    <a:pt x="14" y="73"/>
                  </a:lnTo>
                  <a:lnTo>
                    <a:pt x="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CA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67"/>
            <p:cNvSpPr>
              <a:spLocks/>
            </p:cNvSpPr>
            <p:nvPr/>
          </p:nvSpPr>
          <p:spPr bwMode="auto">
            <a:xfrm>
              <a:off x="4653" y="2750"/>
              <a:ext cx="21" cy="50"/>
            </a:xfrm>
            <a:custGeom>
              <a:avLst/>
              <a:gdLst>
                <a:gd name="T0" fmla="*/ 0 w 185"/>
                <a:gd name="T1" fmla="*/ 0 h 690"/>
                <a:gd name="T2" fmla="*/ 0 w 185"/>
                <a:gd name="T3" fmla="*/ 0 h 690"/>
                <a:gd name="T4" fmla="*/ 0 w 185"/>
                <a:gd name="T5" fmla="*/ 0 h 690"/>
                <a:gd name="T6" fmla="*/ 0 w 185"/>
                <a:gd name="T7" fmla="*/ 0 h 690"/>
                <a:gd name="T8" fmla="*/ 0 w 185"/>
                <a:gd name="T9" fmla="*/ 0 h 690"/>
                <a:gd name="T10" fmla="*/ 0 w 185"/>
                <a:gd name="T11" fmla="*/ 0 h 690"/>
                <a:gd name="T12" fmla="*/ 0 w 185"/>
                <a:gd name="T13" fmla="*/ 0 h 690"/>
                <a:gd name="T14" fmla="*/ 0 w 185"/>
                <a:gd name="T15" fmla="*/ 0 h 690"/>
                <a:gd name="T16" fmla="*/ 0 w 185"/>
                <a:gd name="T17" fmla="*/ 0 h 690"/>
                <a:gd name="T18" fmla="*/ 0 w 185"/>
                <a:gd name="T19" fmla="*/ 0 h 690"/>
                <a:gd name="T20" fmla="*/ 0 w 185"/>
                <a:gd name="T21" fmla="*/ 0 h 690"/>
                <a:gd name="T22" fmla="*/ 0 w 185"/>
                <a:gd name="T23" fmla="*/ 0 h 690"/>
                <a:gd name="T24" fmla="*/ 0 w 185"/>
                <a:gd name="T25" fmla="*/ 0 h 690"/>
                <a:gd name="T26" fmla="*/ 0 w 185"/>
                <a:gd name="T27" fmla="*/ 0 h 690"/>
                <a:gd name="T28" fmla="*/ 0 w 185"/>
                <a:gd name="T29" fmla="*/ 0 h 690"/>
                <a:gd name="T30" fmla="*/ 0 w 185"/>
                <a:gd name="T31" fmla="*/ 0 h 690"/>
                <a:gd name="T32" fmla="*/ 0 w 185"/>
                <a:gd name="T33" fmla="*/ 0 h 690"/>
                <a:gd name="T34" fmla="*/ 0 w 185"/>
                <a:gd name="T35" fmla="*/ 0 h 690"/>
                <a:gd name="T36" fmla="*/ 0 w 185"/>
                <a:gd name="T37" fmla="*/ 0 h 690"/>
                <a:gd name="T38" fmla="*/ 0 w 185"/>
                <a:gd name="T39" fmla="*/ 0 h 690"/>
                <a:gd name="T40" fmla="*/ 0 w 185"/>
                <a:gd name="T41" fmla="*/ 0 h 690"/>
                <a:gd name="T42" fmla="*/ 0 w 185"/>
                <a:gd name="T43" fmla="*/ 0 h 690"/>
                <a:gd name="T44" fmla="*/ 0 w 185"/>
                <a:gd name="T45" fmla="*/ 0 h 690"/>
                <a:gd name="T46" fmla="*/ 0 w 185"/>
                <a:gd name="T47" fmla="*/ 0 h 690"/>
                <a:gd name="T48" fmla="*/ 0 w 185"/>
                <a:gd name="T49" fmla="*/ 0 h 690"/>
                <a:gd name="T50" fmla="*/ 0 w 185"/>
                <a:gd name="T51" fmla="*/ 0 h 690"/>
                <a:gd name="T52" fmla="*/ 0 w 185"/>
                <a:gd name="T53" fmla="*/ 0 h 690"/>
                <a:gd name="T54" fmla="*/ 0 w 185"/>
                <a:gd name="T55" fmla="*/ 0 h 690"/>
                <a:gd name="T56" fmla="*/ 0 w 185"/>
                <a:gd name="T57" fmla="*/ 0 h 690"/>
                <a:gd name="T58" fmla="*/ 0 w 185"/>
                <a:gd name="T59" fmla="*/ 0 h 690"/>
                <a:gd name="T60" fmla="*/ 0 w 185"/>
                <a:gd name="T61" fmla="*/ 0 h 690"/>
                <a:gd name="T62" fmla="*/ 0 w 185"/>
                <a:gd name="T63" fmla="*/ 0 h 690"/>
                <a:gd name="T64" fmla="*/ 0 w 185"/>
                <a:gd name="T65" fmla="*/ 0 h 690"/>
                <a:gd name="T66" fmla="*/ 0 w 185"/>
                <a:gd name="T67" fmla="*/ 0 h 690"/>
                <a:gd name="T68" fmla="*/ 0 w 185"/>
                <a:gd name="T69" fmla="*/ 0 h 690"/>
                <a:gd name="T70" fmla="*/ 0 w 185"/>
                <a:gd name="T71" fmla="*/ 0 h 690"/>
                <a:gd name="T72" fmla="*/ 0 w 185"/>
                <a:gd name="T73" fmla="*/ 0 h 690"/>
                <a:gd name="T74" fmla="*/ 0 w 185"/>
                <a:gd name="T75" fmla="*/ 0 h 690"/>
                <a:gd name="T76" fmla="*/ 0 w 185"/>
                <a:gd name="T77" fmla="*/ 0 h 690"/>
                <a:gd name="T78" fmla="*/ 0 w 185"/>
                <a:gd name="T79" fmla="*/ 0 h 690"/>
                <a:gd name="T80" fmla="*/ 0 w 185"/>
                <a:gd name="T81" fmla="*/ 0 h 690"/>
                <a:gd name="T82" fmla="*/ 0 w 185"/>
                <a:gd name="T83" fmla="*/ 0 h 690"/>
                <a:gd name="T84" fmla="*/ 0 w 185"/>
                <a:gd name="T85" fmla="*/ 0 h 690"/>
                <a:gd name="T86" fmla="*/ 0 w 185"/>
                <a:gd name="T87" fmla="*/ 0 h 690"/>
                <a:gd name="T88" fmla="*/ 0 w 185"/>
                <a:gd name="T89" fmla="*/ 0 h 690"/>
                <a:gd name="T90" fmla="*/ 0 w 185"/>
                <a:gd name="T91" fmla="*/ 0 h 690"/>
                <a:gd name="T92" fmla="*/ 0 w 185"/>
                <a:gd name="T93" fmla="*/ 0 h 690"/>
                <a:gd name="T94" fmla="*/ 0 w 185"/>
                <a:gd name="T95" fmla="*/ 0 h 690"/>
                <a:gd name="T96" fmla="*/ 0 w 185"/>
                <a:gd name="T97" fmla="*/ 0 h 6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690"/>
                <a:gd name="T149" fmla="*/ 185 w 185"/>
                <a:gd name="T150" fmla="*/ 690 h 6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690">
                  <a:moveTo>
                    <a:pt x="125" y="690"/>
                  </a:moveTo>
                  <a:lnTo>
                    <a:pt x="126" y="668"/>
                  </a:lnTo>
                  <a:lnTo>
                    <a:pt x="127" y="610"/>
                  </a:lnTo>
                  <a:lnTo>
                    <a:pt x="127" y="571"/>
                  </a:lnTo>
                  <a:lnTo>
                    <a:pt x="127" y="525"/>
                  </a:lnTo>
                  <a:lnTo>
                    <a:pt x="125" y="474"/>
                  </a:lnTo>
                  <a:lnTo>
                    <a:pt x="121" y="420"/>
                  </a:lnTo>
                  <a:lnTo>
                    <a:pt x="115" y="365"/>
                  </a:lnTo>
                  <a:lnTo>
                    <a:pt x="108" y="307"/>
                  </a:lnTo>
                  <a:lnTo>
                    <a:pt x="104" y="278"/>
                  </a:lnTo>
                  <a:lnTo>
                    <a:pt x="99" y="250"/>
                  </a:lnTo>
                  <a:lnTo>
                    <a:pt x="92" y="221"/>
                  </a:lnTo>
                  <a:lnTo>
                    <a:pt x="86" y="193"/>
                  </a:lnTo>
                  <a:lnTo>
                    <a:pt x="77" y="165"/>
                  </a:lnTo>
                  <a:lnTo>
                    <a:pt x="70" y="138"/>
                  </a:lnTo>
                  <a:lnTo>
                    <a:pt x="60" y="113"/>
                  </a:lnTo>
                  <a:lnTo>
                    <a:pt x="50" y="88"/>
                  </a:lnTo>
                  <a:lnTo>
                    <a:pt x="39" y="64"/>
                  </a:lnTo>
                  <a:lnTo>
                    <a:pt x="26" y="41"/>
                  </a:lnTo>
                  <a:lnTo>
                    <a:pt x="14" y="20"/>
                  </a:lnTo>
                  <a:lnTo>
                    <a:pt x="0" y="0"/>
                  </a:lnTo>
                  <a:lnTo>
                    <a:pt x="3" y="1"/>
                  </a:lnTo>
                  <a:lnTo>
                    <a:pt x="13" y="5"/>
                  </a:lnTo>
                  <a:lnTo>
                    <a:pt x="28" y="12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7" y="39"/>
                  </a:lnTo>
                  <a:lnTo>
                    <a:pt x="77" y="48"/>
                  </a:lnTo>
                  <a:lnTo>
                    <a:pt x="89" y="59"/>
                  </a:lnTo>
                  <a:lnTo>
                    <a:pt x="101" y="72"/>
                  </a:lnTo>
                  <a:lnTo>
                    <a:pt x="111" y="86"/>
                  </a:lnTo>
                  <a:lnTo>
                    <a:pt x="123" y="101"/>
                  </a:lnTo>
                  <a:lnTo>
                    <a:pt x="133" y="118"/>
                  </a:lnTo>
                  <a:lnTo>
                    <a:pt x="143" y="137"/>
                  </a:lnTo>
                  <a:lnTo>
                    <a:pt x="153" y="159"/>
                  </a:lnTo>
                  <a:lnTo>
                    <a:pt x="161" y="181"/>
                  </a:lnTo>
                  <a:lnTo>
                    <a:pt x="168" y="206"/>
                  </a:lnTo>
                  <a:lnTo>
                    <a:pt x="175" y="233"/>
                  </a:lnTo>
                  <a:lnTo>
                    <a:pt x="179" y="262"/>
                  </a:lnTo>
                  <a:lnTo>
                    <a:pt x="183" y="293"/>
                  </a:lnTo>
                  <a:lnTo>
                    <a:pt x="185" y="327"/>
                  </a:lnTo>
                  <a:lnTo>
                    <a:pt x="185" y="364"/>
                  </a:lnTo>
                  <a:lnTo>
                    <a:pt x="183" y="401"/>
                  </a:lnTo>
                  <a:lnTo>
                    <a:pt x="180" y="443"/>
                  </a:lnTo>
                  <a:lnTo>
                    <a:pt x="174" y="487"/>
                  </a:lnTo>
                  <a:lnTo>
                    <a:pt x="165" y="533"/>
                  </a:lnTo>
                  <a:lnTo>
                    <a:pt x="155" y="582"/>
                  </a:lnTo>
                  <a:lnTo>
                    <a:pt x="141" y="635"/>
                  </a:lnTo>
                  <a:lnTo>
                    <a:pt x="125" y="690"/>
                  </a:lnTo>
                  <a:close/>
                </a:path>
              </a:pathLst>
            </a:custGeom>
            <a:solidFill>
              <a:srgbClr val="D595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68"/>
            <p:cNvSpPr>
              <a:spLocks/>
            </p:cNvSpPr>
            <p:nvPr/>
          </p:nvSpPr>
          <p:spPr bwMode="auto">
            <a:xfrm>
              <a:off x="4617" y="2758"/>
              <a:ext cx="14" cy="53"/>
            </a:xfrm>
            <a:custGeom>
              <a:avLst/>
              <a:gdLst>
                <a:gd name="T0" fmla="*/ 0 w 129"/>
                <a:gd name="T1" fmla="*/ 0 h 743"/>
                <a:gd name="T2" fmla="*/ 0 w 129"/>
                <a:gd name="T3" fmla="*/ 0 h 743"/>
                <a:gd name="T4" fmla="*/ 0 w 129"/>
                <a:gd name="T5" fmla="*/ 0 h 743"/>
                <a:gd name="T6" fmla="*/ 0 w 129"/>
                <a:gd name="T7" fmla="*/ 0 h 743"/>
                <a:gd name="T8" fmla="*/ 0 w 129"/>
                <a:gd name="T9" fmla="*/ 0 h 743"/>
                <a:gd name="T10" fmla="*/ 0 w 129"/>
                <a:gd name="T11" fmla="*/ 0 h 743"/>
                <a:gd name="T12" fmla="*/ 0 w 129"/>
                <a:gd name="T13" fmla="*/ 0 h 743"/>
                <a:gd name="T14" fmla="*/ 0 w 129"/>
                <a:gd name="T15" fmla="*/ 0 h 743"/>
                <a:gd name="T16" fmla="*/ 0 w 129"/>
                <a:gd name="T17" fmla="*/ 0 h 743"/>
                <a:gd name="T18" fmla="*/ 0 w 129"/>
                <a:gd name="T19" fmla="*/ 0 h 743"/>
                <a:gd name="T20" fmla="*/ 0 w 129"/>
                <a:gd name="T21" fmla="*/ 0 h 743"/>
                <a:gd name="T22" fmla="*/ 0 w 129"/>
                <a:gd name="T23" fmla="*/ 0 h 743"/>
                <a:gd name="T24" fmla="*/ 0 w 129"/>
                <a:gd name="T25" fmla="*/ 0 h 743"/>
                <a:gd name="T26" fmla="*/ 0 w 129"/>
                <a:gd name="T27" fmla="*/ 0 h 743"/>
                <a:gd name="T28" fmla="*/ 0 w 129"/>
                <a:gd name="T29" fmla="*/ 0 h 743"/>
                <a:gd name="T30" fmla="*/ 0 w 129"/>
                <a:gd name="T31" fmla="*/ 0 h 743"/>
                <a:gd name="T32" fmla="*/ 0 w 129"/>
                <a:gd name="T33" fmla="*/ 0 h 743"/>
                <a:gd name="T34" fmla="*/ 0 w 129"/>
                <a:gd name="T35" fmla="*/ 0 h 743"/>
                <a:gd name="T36" fmla="*/ 0 w 129"/>
                <a:gd name="T37" fmla="*/ 0 h 743"/>
                <a:gd name="T38" fmla="*/ 0 w 129"/>
                <a:gd name="T39" fmla="*/ 0 h 743"/>
                <a:gd name="T40" fmla="*/ 0 w 129"/>
                <a:gd name="T41" fmla="*/ 0 h 743"/>
                <a:gd name="T42" fmla="*/ 0 w 129"/>
                <a:gd name="T43" fmla="*/ 0 h 743"/>
                <a:gd name="T44" fmla="*/ 0 w 129"/>
                <a:gd name="T45" fmla="*/ 0 h 743"/>
                <a:gd name="T46" fmla="*/ 0 w 129"/>
                <a:gd name="T47" fmla="*/ 0 h 743"/>
                <a:gd name="T48" fmla="*/ 0 w 129"/>
                <a:gd name="T49" fmla="*/ 0 h 743"/>
                <a:gd name="T50" fmla="*/ 0 w 129"/>
                <a:gd name="T51" fmla="*/ 0 h 743"/>
                <a:gd name="T52" fmla="*/ 0 w 129"/>
                <a:gd name="T53" fmla="*/ 0 h 743"/>
                <a:gd name="T54" fmla="*/ 0 w 129"/>
                <a:gd name="T55" fmla="*/ 0 h 743"/>
                <a:gd name="T56" fmla="*/ 0 w 129"/>
                <a:gd name="T57" fmla="*/ 0 h 743"/>
                <a:gd name="T58" fmla="*/ 0 w 129"/>
                <a:gd name="T59" fmla="*/ 0 h 743"/>
                <a:gd name="T60" fmla="*/ 0 w 129"/>
                <a:gd name="T61" fmla="*/ 0 h 743"/>
                <a:gd name="T62" fmla="*/ 0 w 129"/>
                <a:gd name="T63" fmla="*/ 0 h 743"/>
                <a:gd name="T64" fmla="*/ 0 w 129"/>
                <a:gd name="T65" fmla="*/ 0 h 743"/>
                <a:gd name="T66" fmla="*/ 0 w 129"/>
                <a:gd name="T67" fmla="*/ 0 h 743"/>
                <a:gd name="T68" fmla="*/ 0 w 129"/>
                <a:gd name="T69" fmla="*/ 0 h 743"/>
                <a:gd name="T70" fmla="*/ 0 w 129"/>
                <a:gd name="T71" fmla="*/ 0 h 743"/>
                <a:gd name="T72" fmla="*/ 0 w 129"/>
                <a:gd name="T73" fmla="*/ 0 h 743"/>
                <a:gd name="T74" fmla="*/ 0 w 129"/>
                <a:gd name="T75" fmla="*/ 0 h 743"/>
                <a:gd name="T76" fmla="*/ 0 w 129"/>
                <a:gd name="T77" fmla="*/ 0 h 743"/>
                <a:gd name="T78" fmla="*/ 0 w 129"/>
                <a:gd name="T79" fmla="*/ 0 h 743"/>
                <a:gd name="T80" fmla="*/ 0 w 129"/>
                <a:gd name="T81" fmla="*/ 0 h 743"/>
                <a:gd name="T82" fmla="*/ 0 w 129"/>
                <a:gd name="T83" fmla="*/ 0 h 743"/>
                <a:gd name="T84" fmla="*/ 0 w 129"/>
                <a:gd name="T85" fmla="*/ 0 h 743"/>
                <a:gd name="T86" fmla="*/ 0 w 129"/>
                <a:gd name="T87" fmla="*/ 0 h 743"/>
                <a:gd name="T88" fmla="*/ 0 w 129"/>
                <a:gd name="T89" fmla="*/ 0 h 743"/>
                <a:gd name="T90" fmla="*/ 0 w 129"/>
                <a:gd name="T91" fmla="*/ 0 h 743"/>
                <a:gd name="T92" fmla="*/ 0 w 129"/>
                <a:gd name="T93" fmla="*/ 0 h 7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9"/>
                <a:gd name="T142" fmla="*/ 0 h 743"/>
                <a:gd name="T143" fmla="*/ 129 w 129"/>
                <a:gd name="T144" fmla="*/ 743 h 7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9" h="743">
                  <a:moveTo>
                    <a:pt x="42" y="743"/>
                  </a:moveTo>
                  <a:lnTo>
                    <a:pt x="44" y="719"/>
                  </a:lnTo>
                  <a:lnTo>
                    <a:pt x="48" y="652"/>
                  </a:lnTo>
                  <a:lnTo>
                    <a:pt x="50" y="607"/>
                  </a:lnTo>
                  <a:lnTo>
                    <a:pt x="53" y="556"/>
                  </a:lnTo>
                  <a:lnTo>
                    <a:pt x="55" y="499"/>
                  </a:lnTo>
                  <a:lnTo>
                    <a:pt x="56" y="439"/>
                  </a:lnTo>
                  <a:lnTo>
                    <a:pt x="56" y="378"/>
                  </a:lnTo>
                  <a:lnTo>
                    <a:pt x="55" y="314"/>
                  </a:lnTo>
                  <a:lnTo>
                    <a:pt x="52" y="252"/>
                  </a:lnTo>
                  <a:lnTo>
                    <a:pt x="46" y="192"/>
                  </a:lnTo>
                  <a:lnTo>
                    <a:pt x="42" y="163"/>
                  </a:lnTo>
                  <a:lnTo>
                    <a:pt x="39" y="135"/>
                  </a:lnTo>
                  <a:lnTo>
                    <a:pt x="34" y="110"/>
                  </a:lnTo>
                  <a:lnTo>
                    <a:pt x="28" y="84"/>
                  </a:lnTo>
                  <a:lnTo>
                    <a:pt x="22" y="60"/>
                  </a:lnTo>
                  <a:lnTo>
                    <a:pt x="15" y="39"/>
                  </a:lnTo>
                  <a:lnTo>
                    <a:pt x="8" y="18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9"/>
                  </a:lnTo>
                  <a:lnTo>
                    <a:pt x="22" y="18"/>
                  </a:lnTo>
                  <a:lnTo>
                    <a:pt x="37" y="34"/>
                  </a:lnTo>
                  <a:lnTo>
                    <a:pt x="45" y="44"/>
                  </a:lnTo>
                  <a:lnTo>
                    <a:pt x="54" y="55"/>
                  </a:lnTo>
                  <a:lnTo>
                    <a:pt x="62" y="68"/>
                  </a:lnTo>
                  <a:lnTo>
                    <a:pt x="71" y="82"/>
                  </a:lnTo>
                  <a:lnTo>
                    <a:pt x="79" y="97"/>
                  </a:lnTo>
                  <a:lnTo>
                    <a:pt x="88" y="114"/>
                  </a:lnTo>
                  <a:lnTo>
                    <a:pt x="96" y="132"/>
                  </a:lnTo>
                  <a:lnTo>
                    <a:pt x="103" y="152"/>
                  </a:lnTo>
                  <a:lnTo>
                    <a:pt x="110" y="175"/>
                  </a:lnTo>
                  <a:lnTo>
                    <a:pt x="116" y="199"/>
                  </a:lnTo>
                  <a:lnTo>
                    <a:pt x="120" y="224"/>
                  </a:lnTo>
                  <a:lnTo>
                    <a:pt x="125" y="251"/>
                  </a:lnTo>
                  <a:lnTo>
                    <a:pt x="128" y="281"/>
                  </a:lnTo>
                  <a:lnTo>
                    <a:pt x="129" y="312"/>
                  </a:lnTo>
                  <a:lnTo>
                    <a:pt x="129" y="346"/>
                  </a:lnTo>
                  <a:lnTo>
                    <a:pt x="128" y="381"/>
                  </a:lnTo>
                  <a:lnTo>
                    <a:pt x="125" y="419"/>
                  </a:lnTo>
                  <a:lnTo>
                    <a:pt x="119" y="458"/>
                  </a:lnTo>
                  <a:lnTo>
                    <a:pt x="112" y="499"/>
                  </a:lnTo>
                  <a:lnTo>
                    <a:pt x="102" y="543"/>
                  </a:lnTo>
                  <a:lnTo>
                    <a:pt x="92" y="590"/>
                  </a:lnTo>
                  <a:lnTo>
                    <a:pt x="77" y="638"/>
                  </a:lnTo>
                  <a:lnTo>
                    <a:pt x="61" y="690"/>
                  </a:lnTo>
                  <a:lnTo>
                    <a:pt x="42" y="743"/>
                  </a:lnTo>
                  <a:close/>
                </a:path>
              </a:pathLst>
            </a:custGeom>
            <a:solidFill>
              <a:srgbClr val="D595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69"/>
            <p:cNvSpPr>
              <a:spLocks/>
            </p:cNvSpPr>
            <p:nvPr/>
          </p:nvSpPr>
          <p:spPr bwMode="auto">
            <a:xfrm>
              <a:off x="4632" y="2802"/>
              <a:ext cx="31" cy="15"/>
            </a:xfrm>
            <a:custGeom>
              <a:avLst/>
              <a:gdLst>
                <a:gd name="T0" fmla="*/ 0 w 273"/>
                <a:gd name="T1" fmla="*/ 0 h 209"/>
                <a:gd name="T2" fmla="*/ 0 w 273"/>
                <a:gd name="T3" fmla="*/ 0 h 209"/>
                <a:gd name="T4" fmla="*/ 0 w 273"/>
                <a:gd name="T5" fmla="*/ 0 h 209"/>
                <a:gd name="T6" fmla="*/ 0 w 273"/>
                <a:gd name="T7" fmla="*/ 0 h 209"/>
                <a:gd name="T8" fmla="*/ 0 w 273"/>
                <a:gd name="T9" fmla="*/ 0 h 209"/>
                <a:gd name="T10" fmla="*/ 0 w 273"/>
                <a:gd name="T11" fmla="*/ 0 h 209"/>
                <a:gd name="T12" fmla="*/ 0 w 273"/>
                <a:gd name="T13" fmla="*/ 0 h 209"/>
                <a:gd name="T14" fmla="*/ 0 w 273"/>
                <a:gd name="T15" fmla="*/ 0 h 209"/>
                <a:gd name="T16" fmla="*/ 0 w 273"/>
                <a:gd name="T17" fmla="*/ 0 h 209"/>
                <a:gd name="T18" fmla="*/ 0 w 273"/>
                <a:gd name="T19" fmla="*/ 0 h 209"/>
                <a:gd name="T20" fmla="*/ 0 w 273"/>
                <a:gd name="T21" fmla="*/ 0 h 209"/>
                <a:gd name="T22" fmla="*/ 0 w 273"/>
                <a:gd name="T23" fmla="*/ 0 h 209"/>
                <a:gd name="T24" fmla="*/ 0 w 273"/>
                <a:gd name="T25" fmla="*/ 0 h 209"/>
                <a:gd name="T26" fmla="*/ 0 w 273"/>
                <a:gd name="T27" fmla="*/ 0 h 209"/>
                <a:gd name="T28" fmla="*/ 0 w 273"/>
                <a:gd name="T29" fmla="*/ 0 h 209"/>
                <a:gd name="T30" fmla="*/ 0 w 273"/>
                <a:gd name="T31" fmla="*/ 0 h 209"/>
                <a:gd name="T32" fmla="*/ 0 w 273"/>
                <a:gd name="T33" fmla="*/ 0 h 209"/>
                <a:gd name="T34" fmla="*/ 0 w 273"/>
                <a:gd name="T35" fmla="*/ 0 h 209"/>
                <a:gd name="T36" fmla="*/ 0 w 273"/>
                <a:gd name="T37" fmla="*/ 0 h 209"/>
                <a:gd name="T38" fmla="*/ 0 w 273"/>
                <a:gd name="T39" fmla="*/ 0 h 209"/>
                <a:gd name="T40" fmla="*/ 0 w 273"/>
                <a:gd name="T41" fmla="*/ 0 h 209"/>
                <a:gd name="T42" fmla="*/ 0 w 273"/>
                <a:gd name="T43" fmla="*/ 0 h 209"/>
                <a:gd name="T44" fmla="*/ 0 w 273"/>
                <a:gd name="T45" fmla="*/ 0 h 209"/>
                <a:gd name="T46" fmla="*/ 0 w 273"/>
                <a:gd name="T47" fmla="*/ 0 h 209"/>
                <a:gd name="T48" fmla="*/ 0 w 273"/>
                <a:gd name="T49" fmla="*/ 0 h 209"/>
                <a:gd name="T50" fmla="*/ 0 w 273"/>
                <a:gd name="T51" fmla="*/ 0 h 209"/>
                <a:gd name="T52" fmla="*/ 0 w 273"/>
                <a:gd name="T53" fmla="*/ 0 h 209"/>
                <a:gd name="T54" fmla="*/ 0 w 273"/>
                <a:gd name="T55" fmla="*/ 0 h 209"/>
                <a:gd name="T56" fmla="*/ 0 w 273"/>
                <a:gd name="T57" fmla="*/ 0 h 209"/>
                <a:gd name="T58" fmla="*/ 0 w 273"/>
                <a:gd name="T59" fmla="*/ 0 h 209"/>
                <a:gd name="T60" fmla="*/ 0 w 273"/>
                <a:gd name="T61" fmla="*/ 0 h 209"/>
                <a:gd name="T62" fmla="*/ 0 w 273"/>
                <a:gd name="T63" fmla="*/ 0 h 209"/>
                <a:gd name="T64" fmla="*/ 0 w 273"/>
                <a:gd name="T65" fmla="*/ 0 h 209"/>
                <a:gd name="T66" fmla="*/ 0 w 273"/>
                <a:gd name="T67" fmla="*/ 0 h 209"/>
                <a:gd name="T68" fmla="*/ 0 w 273"/>
                <a:gd name="T69" fmla="*/ 0 h 209"/>
                <a:gd name="T70" fmla="*/ 0 w 273"/>
                <a:gd name="T71" fmla="*/ 0 h 209"/>
                <a:gd name="T72" fmla="*/ 0 w 273"/>
                <a:gd name="T73" fmla="*/ 0 h 209"/>
                <a:gd name="T74" fmla="*/ 0 w 273"/>
                <a:gd name="T75" fmla="*/ 0 h 209"/>
                <a:gd name="T76" fmla="*/ 0 w 273"/>
                <a:gd name="T77" fmla="*/ 0 h 209"/>
                <a:gd name="T78" fmla="*/ 0 w 273"/>
                <a:gd name="T79" fmla="*/ 0 h 209"/>
                <a:gd name="T80" fmla="*/ 0 w 273"/>
                <a:gd name="T81" fmla="*/ 0 h 2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3"/>
                <a:gd name="T124" fmla="*/ 0 h 209"/>
                <a:gd name="T125" fmla="*/ 273 w 273"/>
                <a:gd name="T126" fmla="*/ 209 h 2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3" h="209">
                  <a:moveTo>
                    <a:pt x="0" y="35"/>
                  </a:moveTo>
                  <a:lnTo>
                    <a:pt x="8" y="33"/>
                  </a:lnTo>
                  <a:lnTo>
                    <a:pt x="29" y="26"/>
                  </a:lnTo>
                  <a:lnTo>
                    <a:pt x="61" y="18"/>
                  </a:lnTo>
                  <a:lnTo>
                    <a:pt x="101" y="9"/>
                  </a:lnTo>
                  <a:lnTo>
                    <a:pt x="122" y="5"/>
                  </a:lnTo>
                  <a:lnTo>
                    <a:pt x="144" y="3"/>
                  </a:lnTo>
                  <a:lnTo>
                    <a:pt x="168" y="1"/>
                  </a:lnTo>
                  <a:lnTo>
                    <a:pt x="190" y="0"/>
                  </a:lnTo>
                  <a:lnTo>
                    <a:pt x="212" y="1"/>
                  </a:lnTo>
                  <a:lnTo>
                    <a:pt x="233" y="3"/>
                  </a:lnTo>
                  <a:lnTo>
                    <a:pt x="244" y="5"/>
                  </a:lnTo>
                  <a:lnTo>
                    <a:pt x="254" y="7"/>
                  </a:lnTo>
                  <a:lnTo>
                    <a:pt x="263" y="10"/>
                  </a:lnTo>
                  <a:lnTo>
                    <a:pt x="273" y="15"/>
                  </a:lnTo>
                  <a:lnTo>
                    <a:pt x="271" y="19"/>
                  </a:lnTo>
                  <a:lnTo>
                    <a:pt x="266" y="32"/>
                  </a:lnTo>
                  <a:lnTo>
                    <a:pt x="260" y="51"/>
                  </a:lnTo>
                  <a:lnTo>
                    <a:pt x="250" y="75"/>
                  </a:lnTo>
                  <a:lnTo>
                    <a:pt x="239" y="100"/>
                  </a:lnTo>
                  <a:lnTo>
                    <a:pt x="225" y="127"/>
                  </a:lnTo>
                  <a:lnTo>
                    <a:pt x="217" y="140"/>
                  </a:lnTo>
                  <a:lnTo>
                    <a:pt x="209" y="153"/>
                  </a:lnTo>
                  <a:lnTo>
                    <a:pt x="200" y="165"/>
                  </a:lnTo>
                  <a:lnTo>
                    <a:pt x="191" y="176"/>
                  </a:lnTo>
                  <a:lnTo>
                    <a:pt x="182" y="186"/>
                  </a:lnTo>
                  <a:lnTo>
                    <a:pt x="171" y="194"/>
                  </a:lnTo>
                  <a:lnTo>
                    <a:pt x="161" y="201"/>
                  </a:lnTo>
                  <a:lnTo>
                    <a:pt x="151" y="206"/>
                  </a:lnTo>
                  <a:lnTo>
                    <a:pt x="139" y="209"/>
                  </a:lnTo>
                  <a:lnTo>
                    <a:pt x="127" y="209"/>
                  </a:lnTo>
                  <a:lnTo>
                    <a:pt x="116" y="207"/>
                  </a:lnTo>
                  <a:lnTo>
                    <a:pt x="104" y="202"/>
                  </a:lnTo>
                  <a:lnTo>
                    <a:pt x="91" y="195"/>
                  </a:lnTo>
                  <a:lnTo>
                    <a:pt x="80" y="183"/>
                  </a:lnTo>
                  <a:lnTo>
                    <a:pt x="66" y="169"/>
                  </a:lnTo>
                  <a:lnTo>
                    <a:pt x="53" y="150"/>
                  </a:lnTo>
                  <a:lnTo>
                    <a:pt x="41" y="128"/>
                  </a:lnTo>
                  <a:lnTo>
                    <a:pt x="27" y="102"/>
                  </a:lnTo>
                  <a:lnTo>
                    <a:pt x="13" y="7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EACA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70"/>
            <p:cNvSpPr>
              <a:spLocks/>
            </p:cNvSpPr>
            <p:nvPr/>
          </p:nvSpPr>
          <p:spPr bwMode="auto">
            <a:xfrm>
              <a:off x="4680" y="2783"/>
              <a:ext cx="26" cy="17"/>
            </a:xfrm>
            <a:custGeom>
              <a:avLst/>
              <a:gdLst>
                <a:gd name="T0" fmla="*/ 0 w 234"/>
                <a:gd name="T1" fmla="*/ 0 h 239"/>
                <a:gd name="T2" fmla="*/ 0 w 234"/>
                <a:gd name="T3" fmla="*/ 0 h 239"/>
                <a:gd name="T4" fmla="*/ 0 w 234"/>
                <a:gd name="T5" fmla="*/ 0 h 239"/>
                <a:gd name="T6" fmla="*/ 0 w 234"/>
                <a:gd name="T7" fmla="*/ 0 h 239"/>
                <a:gd name="T8" fmla="*/ 0 w 234"/>
                <a:gd name="T9" fmla="*/ 0 h 239"/>
                <a:gd name="T10" fmla="*/ 0 w 234"/>
                <a:gd name="T11" fmla="*/ 0 h 239"/>
                <a:gd name="T12" fmla="*/ 0 w 234"/>
                <a:gd name="T13" fmla="*/ 0 h 239"/>
                <a:gd name="T14" fmla="*/ 0 w 234"/>
                <a:gd name="T15" fmla="*/ 0 h 239"/>
                <a:gd name="T16" fmla="*/ 0 w 234"/>
                <a:gd name="T17" fmla="*/ 0 h 239"/>
                <a:gd name="T18" fmla="*/ 0 w 234"/>
                <a:gd name="T19" fmla="*/ 0 h 239"/>
                <a:gd name="T20" fmla="*/ 0 w 234"/>
                <a:gd name="T21" fmla="*/ 0 h 239"/>
                <a:gd name="T22" fmla="*/ 0 w 234"/>
                <a:gd name="T23" fmla="*/ 0 h 239"/>
                <a:gd name="T24" fmla="*/ 0 w 234"/>
                <a:gd name="T25" fmla="*/ 0 h 239"/>
                <a:gd name="T26" fmla="*/ 0 w 234"/>
                <a:gd name="T27" fmla="*/ 0 h 239"/>
                <a:gd name="T28" fmla="*/ 0 w 234"/>
                <a:gd name="T29" fmla="*/ 0 h 239"/>
                <a:gd name="T30" fmla="*/ 0 w 234"/>
                <a:gd name="T31" fmla="*/ 0 h 239"/>
                <a:gd name="T32" fmla="*/ 0 w 234"/>
                <a:gd name="T33" fmla="*/ 0 h 239"/>
                <a:gd name="T34" fmla="*/ 0 w 234"/>
                <a:gd name="T35" fmla="*/ 0 h 239"/>
                <a:gd name="T36" fmla="*/ 0 w 234"/>
                <a:gd name="T37" fmla="*/ 0 h 239"/>
                <a:gd name="T38" fmla="*/ 0 w 234"/>
                <a:gd name="T39" fmla="*/ 0 h 239"/>
                <a:gd name="T40" fmla="*/ 0 w 234"/>
                <a:gd name="T41" fmla="*/ 0 h 239"/>
                <a:gd name="T42" fmla="*/ 0 w 234"/>
                <a:gd name="T43" fmla="*/ 0 h 239"/>
                <a:gd name="T44" fmla="*/ 0 w 234"/>
                <a:gd name="T45" fmla="*/ 0 h 239"/>
                <a:gd name="T46" fmla="*/ 0 w 234"/>
                <a:gd name="T47" fmla="*/ 0 h 239"/>
                <a:gd name="T48" fmla="*/ 0 w 234"/>
                <a:gd name="T49" fmla="*/ 0 h 239"/>
                <a:gd name="T50" fmla="*/ 0 w 234"/>
                <a:gd name="T51" fmla="*/ 0 h 239"/>
                <a:gd name="T52" fmla="*/ 0 w 234"/>
                <a:gd name="T53" fmla="*/ 0 h 239"/>
                <a:gd name="T54" fmla="*/ 0 w 234"/>
                <a:gd name="T55" fmla="*/ 0 h 239"/>
                <a:gd name="T56" fmla="*/ 0 w 234"/>
                <a:gd name="T57" fmla="*/ 0 h 239"/>
                <a:gd name="T58" fmla="*/ 0 w 234"/>
                <a:gd name="T59" fmla="*/ 0 h 239"/>
                <a:gd name="T60" fmla="*/ 0 w 234"/>
                <a:gd name="T61" fmla="*/ 0 h 239"/>
                <a:gd name="T62" fmla="*/ 0 w 234"/>
                <a:gd name="T63" fmla="*/ 0 h 239"/>
                <a:gd name="T64" fmla="*/ 0 w 234"/>
                <a:gd name="T65" fmla="*/ 0 h 239"/>
                <a:gd name="T66" fmla="*/ 0 w 234"/>
                <a:gd name="T67" fmla="*/ 0 h 239"/>
                <a:gd name="T68" fmla="*/ 0 w 234"/>
                <a:gd name="T69" fmla="*/ 0 h 239"/>
                <a:gd name="T70" fmla="*/ 0 w 234"/>
                <a:gd name="T71" fmla="*/ 0 h 239"/>
                <a:gd name="T72" fmla="*/ 0 w 234"/>
                <a:gd name="T73" fmla="*/ 0 h 239"/>
                <a:gd name="T74" fmla="*/ 0 w 234"/>
                <a:gd name="T75" fmla="*/ 0 h 239"/>
                <a:gd name="T76" fmla="*/ 0 w 234"/>
                <a:gd name="T77" fmla="*/ 0 h 239"/>
                <a:gd name="T78" fmla="*/ 0 w 234"/>
                <a:gd name="T79" fmla="*/ 0 h 239"/>
                <a:gd name="T80" fmla="*/ 0 w 234"/>
                <a:gd name="T81" fmla="*/ 0 h 239"/>
                <a:gd name="T82" fmla="*/ 0 w 234"/>
                <a:gd name="T83" fmla="*/ 0 h 239"/>
                <a:gd name="T84" fmla="*/ 0 w 234"/>
                <a:gd name="T85" fmla="*/ 0 h 239"/>
                <a:gd name="T86" fmla="*/ 0 w 234"/>
                <a:gd name="T87" fmla="*/ 0 h 239"/>
                <a:gd name="T88" fmla="*/ 0 w 234"/>
                <a:gd name="T89" fmla="*/ 0 h 239"/>
                <a:gd name="T90" fmla="*/ 0 w 234"/>
                <a:gd name="T91" fmla="*/ 0 h 239"/>
                <a:gd name="T92" fmla="*/ 0 w 234"/>
                <a:gd name="T93" fmla="*/ 0 h 2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239"/>
                <a:gd name="T143" fmla="*/ 234 w 234"/>
                <a:gd name="T144" fmla="*/ 239 h 2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239">
                  <a:moveTo>
                    <a:pt x="190" y="0"/>
                  </a:moveTo>
                  <a:lnTo>
                    <a:pt x="183" y="2"/>
                  </a:lnTo>
                  <a:lnTo>
                    <a:pt x="164" y="8"/>
                  </a:lnTo>
                  <a:lnTo>
                    <a:pt x="136" y="18"/>
                  </a:lnTo>
                  <a:lnTo>
                    <a:pt x="103" y="31"/>
                  </a:lnTo>
                  <a:lnTo>
                    <a:pt x="86" y="39"/>
                  </a:lnTo>
                  <a:lnTo>
                    <a:pt x="70" y="47"/>
                  </a:lnTo>
                  <a:lnTo>
                    <a:pt x="55" y="57"/>
                  </a:lnTo>
                  <a:lnTo>
                    <a:pt x="40" y="67"/>
                  </a:lnTo>
                  <a:lnTo>
                    <a:pt x="27" y="79"/>
                  </a:lnTo>
                  <a:lnTo>
                    <a:pt x="15" y="91"/>
                  </a:lnTo>
                  <a:lnTo>
                    <a:pt x="11" y="98"/>
                  </a:lnTo>
                  <a:lnTo>
                    <a:pt x="7" y="104"/>
                  </a:lnTo>
                  <a:lnTo>
                    <a:pt x="4" y="110"/>
                  </a:lnTo>
                  <a:lnTo>
                    <a:pt x="2" y="117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5" y="141"/>
                  </a:lnTo>
                  <a:lnTo>
                    <a:pt x="10" y="150"/>
                  </a:lnTo>
                  <a:lnTo>
                    <a:pt x="17" y="160"/>
                  </a:lnTo>
                  <a:lnTo>
                    <a:pt x="26" y="168"/>
                  </a:lnTo>
                  <a:lnTo>
                    <a:pt x="35" y="178"/>
                  </a:lnTo>
                  <a:lnTo>
                    <a:pt x="46" y="187"/>
                  </a:lnTo>
                  <a:lnTo>
                    <a:pt x="58" y="196"/>
                  </a:lnTo>
                  <a:lnTo>
                    <a:pt x="69" y="204"/>
                  </a:lnTo>
                  <a:lnTo>
                    <a:pt x="83" y="212"/>
                  </a:lnTo>
                  <a:lnTo>
                    <a:pt x="96" y="219"/>
                  </a:lnTo>
                  <a:lnTo>
                    <a:pt x="110" y="225"/>
                  </a:lnTo>
                  <a:lnTo>
                    <a:pt x="123" y="231"/>
                  </a:lnTo>
                  <a:lnTo>
                    <a:pt x="137" y="235"/>
                  </a:lnTo>
                  <a:lnTo>
                    <a:pt x="151" y="238"/>
                  </a:lnTo>
                  <a:lnTo>
                    <a:pt x="164" y="239"/>
                  </a:lnTo>
                  <a:lnTo>
                    <a:pt x="176" y="239"/>
                  </a:lnTo>
                  <a:lnTo>
                    <a:pt x="188" y="238"/>
                  </a:lnTo>
                  <a:lnTo>
                    <a:pt x="199" y="234"/>
                  </a:lnTo>
                  <a:lnTo>
                    <a:pt x="208" y="228"/>
                  </a:lnTo>
                  <a:lnTo>
                    <a:pt x="217" y="221"/>
                  </a:lnTo>
                  <a:lnTo>
                    <a:pt x="223" y="211"/>
                  </a:lnTo>
                  <a:lnTo>
                    <a:pt x="228" y="199"/>
                  </a:lnTo>
                  <a:lnTo>
                    <a:pt x="232" y="184"/>
                  </a:lnTo>
                  <a:lnTo>
                    <a:pt x="234" y="167"/>
                  </a:lnTo>
                  <a:lnTo>
                    <a:pt x="233" y="147"/>
                  </a:lnTo>
                  <a:lnTo>
                    <a:pt x="229" y="124"/>
                  </a:lnTo>
                  <a:lnTo>
                    <a:pt x="224" y="99"/>
                  </a:lnTo>
                  <a:lnTo>
                    <a:pt x="216" y="69"/>
                  </a:lnTo>
                  <a:lnTo>
                    <a:pt x="204" y="3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ACA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71"/>
            <p:cNvSpPr>
              <a:spLocks/>
            </p:cNvSpPr>
            <p:nvPr/>
          </p:nvSpPr>
          <p:spPr bwMode="auto">
            <a:xfrm>
              <a:off x="3940" y="2430"/>
              <a:ext cx="78" cy="68"/>
            </a:xfrm>
            <a:custGeom>
              <a:avLst/>
              <a:gdLst>
                <a:gd name="T0" fmla="*/ 0 w 706"/>
                <a:gd name="T1" fmla="*/ 0 h 952"/>
                <a:gd name="T2" fmla="*/ 0 w 706"/>
                <a:gd name="T3" fmla="*/ 0 h 952"/>
                <a:gd name="T4" fmla="*/ 0 w 706"/>
                <a:gd name="T5" fmla="*/ 0 h 952"/>
                <a:gd name="T6" fmla="*/ 0 w 706"/>
                <a:gd name="T7" fmla="*/ 0 h 952"/>
                <a:gd name="T8" fmla="*/ 0 w 706"/>
                <a:gd name="T9" fmla="*/ 0 h 952"/>
                <a:gd name="T10" fmla="*/ 0 w 706"/>
                <a:gd name="T11" fmla="*/ 0 h 952"/>
                <a:gd name="T12" fmla="*/ 0 w 706"/>
                <a:gd name="T13" fmla="*/ 0 h 952"/>
                <a:gd name="T14" fmla="*/ 0 w 706"/>
                <a:gd name="T15" fmla="*/ 0 h 952"/>
                <a:gd name="T16" fmla="*/ 0 w 706"/>
                <a:gd name="T17" fmla="*/ 0 h 952"/>
                <a:gd name="T18" fmla="*/ 0 w 706"/>
                <a:gd name="T19" fmla="*/ 0 h 952"/>
                <a:gd name="T20" fmla="*/ 0 w 706"/>
                <a:gd name="T21" fmla="*/ 0 h 952"/>
                <a:gd name="T22" fmla="*/ 0 w 706"/>
                <a:gd name="T23" fmla="*/ 0 h 952"/>
                <a:gd name="T24" fmla="*/ 0 w 706"/>
                <a:gd name="T25" fmla="*/ 0 h 952"/>
                <a:gd name="T26" fmla="*/ 0 w 706"/>
                <a:gd name="T27" fmla="*/ 0 h 952"/>
                <a:gd name="T28" fmla="*/ 0 w 706"/>
                <a:gd name="T29" fmla="*/ 0 h 952"/>
                <a:gd name="T30" fmla="*/ 0 w 706"/>
                <a:gd name="T31" fmla="*/ 0 h 952"/>
                <a:gd name="T32" fmla="*/ 0 w 706"/>
                <a:gd name="T33" fmla="*/ 0 h 952"/>
                <a:gd name="T34" fmla="*/ 0 w 706"/>
                <a:gd name="T35" fmla="*/ 0 h 952"/>
                <a:gd name="T36" fmla="*/ 0 w 706"/>
                <a:gd name="T37" fmla="*/ 0 h 952"/>
                <a:gd name="T38" fmla="*/ 0 w 706"/>
                <a:gd name="T39" fmla="*/ 0 h 952"/>
                <a:gd name="T40" fmla="*/ 0 w 706"/>
                <a:gd name="T41" fmla="*/ 0 h 952"/>
                <a:gd name="T42" fmla="*/ 0 w 706"/>
                <a:gd name="T43" fmla="*/ 0 h 952"/>
                <a:gd name="T44" fmla="*/ 0 w 706"/>
                <a:gd name="T45" fmla="*/ 0 h 952"/>
                <a:gd name="T46" fmla="*/ 0 w 706"/>
                <a:gd name="T47" fmla="*/ 0 h 952"/>
                <a:gd name="T48" fmla="*/ 0 w 706"/>
                <a:gd name="T49" fmla="*/ 0 h 952"/>
                <a:gd name="T50" fmla="*/ 0 w 706"/>
                <a:gd name="T51" fmla="*/ 0 h 952"/>
                <a:gd name="T52" fmla="*/ 0 w 706"/>
                <a:gd name="T53" fmla="*/ 0 h 952"/>
                <a:gd name="T54" fmla="*/ 0 w 706"/>
                <a:gd name="T55" fmla="*/ 0 h 952"/>
                <a:gd name="T56" fmla="*/ 0 w 706"/>
                <a:gd name="T57" fmla="*/ 0 h 952"/>
                <a:gd name="T58" fmla="*/ 0 w 706"/>
                <a:gd name="T59" fmla="*/ 0 h 952"/>
                <a:gd name="T60" fmla="*/ 0 w 706"/>
                <a:gd name="T61" fmla="*/ 0 h 952"/>
                <a:gd name="T62" fmla="*/ 0 w 706"/>
                <a:gd name="T63" fmla="*/ 0 h 952"/>
                <a:gd name="T64" fmla="*/ 0 w 706"/>
                <a:gd name="T65" fmla="*/ 0 h 952"/>
                <a:gd name="T66" fmla="*/ 0 w 706"/>
                <a:gd name="T67" fmla="*/ 0 h 952"/>
                <a:gd name="T68" fmla="*/ 0 w 706"/>
                <a:gd name="T69" fmla="*/ 0 h 952"/>
                <a:gd name="T70" fmla="*/ 0 w 706"/>
                <a:gd name="T71" fmla="*/ 0 h 952"/>
                <a:gd name="T72" fmla="*/ 0 w 706"/>
                <a:gd name="T73" fmla="*/ 0 h 952"/>
                <a:gd name="T74" fmla="*/ 0 w 706"/>
                <a:gd name="T75" fmla="*/ 0 h 952"/>
                <a:gd name="T76" fmla="*/ 0 w 706"/>
                <a:gd name="T77" fmla="*/ 0 h 952"/>
                <a:gd name="T78" fmla="*/ 0 w 706"/>
                <a:gd name="T79" fmla="*/ 0 h 952"/>
                <a:gd name="T80" fmla="*/ 0 w 706"/>
                <a:gd name="T81" fmla="*/ 0 h 9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6"/>
                <a:gd name="T124" fmla="*/ 0 h 952"/>
                <a:gd name="T125" fmla="*/ 706 w 706"/>
                <a:gd name="T126" fmla="*/ 952 h 9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6" h="952">
                  <a:moveTo>
                    <a:pt x="481" y="731"/>
                  </a:moveTo>
                  <a:lnTo>
                    <a:pt x="465" y="709"/>
                  </a:lnTo>
                  <a:lnTo>
                    <a:pt x="449" y="682"/>
                  </a:lnTo>
                  <a:lnTo>
                    <a:pt x="431" y="653"/>
                  </a:lnTo>
                  <a:lnTo>
                    <a:pt x="412" y="620"/>
                  </a:lnTo>
                  <a:lnTo>
                    <a:pt x="370" y="544"/>
                  </a:lnTo>
                  <a:lnTo>
                    <a:pt x="325" y="456"/>
                  </a:lnTo>
                  <a:lnTo>
                    <a:pt x="276" y="357"/>
                  </a:lnTo>
                  <a:lnTo>
                    <a:pt x="223" y="248"/>
                  </a:lnTo>
                  <a:lnTo>
                    <a:pt x="167" y="128"/>
                  </a:lnTo>
                  <a:lnTo>
                    <a:pt x="108" y="0"/>
                  </a:lnTo>
                  <a:lnTo>
                    <a:pt x="106" y="12"/>
                  </a:lnTo>
                  <a:lnTo>
                    <a:pt x="102" y="23"/>
                  </a:lnTo>
                  <a:lnTo>
                    <a:pt x="99" y="35"/>
                  </a:lnTo>
                  <a:lnTo>
                    <a:pt x="95" y="47"/>
                  </a:lnTo>
                  <a:lnTo>
                    <a:pt x="91" y="59"/>
                  </a:lnTo>
                  <a:lnTo>
                    <a:pt x="85" y="71"/>
                  </a:lnTo>
                  <a:lnTo>
                    <a:pt x="79" y="82"/>
                  </a:lnTo>
                  <a:lnTo>
                    <a:pt x="73" y="93"/>
                  </a:lnTo>
                  <a:lnTo>
                    <a:pt x="65" y="104"/>
                  </a:lnTo>
                  <a:lnTo>
                    <a:pt x="58" y="113"/>
                  </a:lnTo>
                  <a:lnTo>
                    <a:pt x="49" y="123"/>
                  </a:lnTo>
                  <a:lnTo>
                    <a:pt x="41" y="131"/>
                  </a:lnTo>
                  <a:lnTo>
                    <a:pt x="31" y="138"/>
                  </a:lnTo>
                  <a:lnTo>
                    <a:pt x="22" y="146"/>
                  </a:lnTo>
                  <a:lnTo>
                    <a:pt x="11" y="151"/>
                  </a:lnTo>
                  <a:lnTo>
                    <a:pt x="0" y="155"/>
                  </a:lnTo>
                  <a:lnTo>
                    <a:pt x="29" y="226"/>
                  </a:lnTo>
                  <a:lnTo>
                    <a:pt x="58" y="296"/>
                  </a:lnTo>
                  <a:lnTo>
                    <a:pt x="86" y="362"/>
                  </a:lnTo>
                  <a:lnTo>
                    <a:pt x="113" y="426"/>
                  </a:lnTo>
                  <a:lnTo>
                    <a:pt x="139" y="488"/>
                  </a:lnTo>
                  <a:lnTo>
                    <a:pt x="166" y="546"/>
                  </a:lnTo>
                  <a:lnTo>
                    <a:pt x="190" y="600"/>
                  </a:lnTo>
                  <a:lnTo>
                    <a:pt x="214" y="653"/>
                  </a:lnTo>
                  <a:lnTo>
                    <a:pt x="237" y="701"/>
                  </a:lnTo>
                  <a:lnTo>
                    <a:pt x="259" y="746"/>
                  </a:lnTo>
                  <a:lnTo>
                    <a:pt x="279" y="788"/>
                  </a:lnTo>
                  <a:lnTo>
                    <a:pt x="299" y="827"/>
                  </a:lnTo>
                  <a:lnTo>
                    <a:pt x="317" y="861"/>
                  </a:lnTo>
                  <a:lnTo>
                    <a:pt x="335" y="891"/>
                  </a:lnTo>
                  <a:lnTo>
                    <a:pt x="351" y="918"/>
                  </a:lnTo>
                  <a:lnTo>
                    <a:pt x="366" y="939"/>
                  </a:lnTo>
                  <a:lnTo>
                    <a:pt x="378" y="943"/>
                  </a:lnTo>
                  <a:lnTo>
                    <a:pt x="411" y="949"/>
                  </a:lnTo>
                  <a:lnTo>
                    <a:pt x="433" y="952"/>
                  </a:lnTo>
                  <a:lnTo>
                    <a:pt x="458" y="952"/>
                  </a:lnTo>
                  <a:lnTo>
                    <a:pt x="471" y="952"/>
                  </a:lnTo>
                  <a:lnTo>
                    <a:pt x="485" y="951"/>
                  </a:lnTo>
                  <a:lnTo>
                    <a:pt x="500" y="949"/>
                  </a:lnTo>
                  <a:lnTo>
                    <a:pt x="515" y="946"/>
                  </a:lnTo>
                  <a:lnTo>
                    <a:pt x="528" y="942"/>
                  </a:lnTo>
                  <a:lnTo>
                    <a:pt x="543" y="936"/>
                  </a:lnTo>
                  <a:lnTo>
                    <a:pt x="558" y="931"/>
                  </a:lnTo>
                  <a:lnTo>
                    <a:pt x="573" y="923"/>
                  </a:lnTo>
                  <a:lnTo>
                    <a:pt x="587" y="914"/>
                  </a:lnTo>
                  <a:lnTo>
                    <a:pt x="602" y="903"/>
                  </a:lnTo>
                  <a:lnTo>
                    <a:pt x="615" y="891"/>
                  </a:lnTo>
                  <a:lnTo>
                    <a:pt x="628" y="877"/>
                  </a:lnTo>
                  <a:lnTo>
                    <a:pt x="641" y="862"/>
                  </a:lnTo>
                  <a:lnTo>
                    <a:pt x="652" y="845"/>
                  </a:lnTo>
                  <a:lnTo>
                    <a:pt x="664" y="825"/>
                  </a:lnTo>
                  <a:lnTo>
                    <a:pt x="675" y="803"/>
                  </a:lnTo>
                  <a:lnTo>
                    <a:pt x="684" y="780"/>
                  </a:lnTo>
                  <a:lnTo>
                    <a:pt x="693" y="754"/>
                  </a:lnTo>
                  <a:lnTo>
                    <a:pt x="700" y="725"/>
                  </a:lnTo>
                  <a:lnTo>
                    <a:pt x="706" y="695"/>
                  </a:lnTo>
                  <a:lnTo>
                    <a:pt x="700" y="690"/>
                  </a:lnTo>
                  <a:lnTo>
                    <a:pt x="694" y="686"/>
                  </a:lnTo>
                  <a:lnTo>
                    <a:pt x="687" y="683"/>
                  </a:lnTo>
                  <a:lnTo>
                    <a:pt x="680" y="681"/>
                  </a:lnTo>
                  <a:lnTo>
                    <a:pt x="673" y="680"/>
                  </a:lnTo>
                  <a:lnTo>
                    <a:pt x="664" y="679"/>
                  </a:lnTo>
                  <a:lnTo>
                    <a:pt x="656" y="679"/>
                  </a:lnTo>
                  <a:lnTo>
                    <a:pt x="646" y="679"/>
                  </a:lnTo>
                  <a:lnTo>
                    <a:pt x="628" y="680"/>
                  </a:lnTo>
                  <a:lnTo>
                    <a:pt x="609" y="683"/>
                  </a:lnTo>
                  <a:lnTo>
                    <a:pt x="591" y="688"/>
                  </a:lnTo>
                  <a:lnTo>
                    <a:pt x="572" y="694"/>
                  </a:lnTo>
                  <a:lnTo>
                    <a:pt x="537" y="706"/>
                  </a:lnTo>
                  <a:lnTo>
                    <a:pt x="507" y="718"/>
                  </a:lnTo>
                  <a:lnTo>
                    <a:pt x="488" y="727"/>
                  </a:lnTo>
                  <a:lnTo>
                    <a:pt x="481" y="731"/>
                  </a:lnTo>
                  <a:close/>
                </a:path>
              </a:pathLst>
            </a:custGeom>
            <a:solidFill>
              <a:srgbClr val="60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72"/>
            <p:cNvSpPr>
              <a:spLocks/>
            </p:cNvSpPr>
            <p:nvPr/>
          </p:nvSpPr>
          <p:spPr bwMode="auto">
            <a:xfrm>
              <a:off x="3774" y="2157"/>
              <a:ext cx="110" cy="173"/>
            </a:xfrm>
            <a:custGeom>
              <a:avLst/>
              <a:gdLst>
                <a:gd name="T0" fmla="*/ 0 w 991"/>
                <a:gd name="T1" fmla="*/ 0 h 2423"/>
                <a:gd name="T2" fmla="*/ 0 w 991"/>
                <a:gd name="T3" fmla="*/ 0 h 2423"/>
                <a:gd name="T4" fmla="*/ 0 w 991"/>
                <a:gd name="T5" fmla="*/ 0 h 2423"/>
                <a:gd name="T6" fmla="*/ 0 w 991"/>
                <a:gd name="T7" fmla="*/ 0 h 2423"/>
                <a:gd name="T8" fmla="*/ 0 w 991"/>
                <a:gd name="T9" fmla="*/ 0 h 2423"/>
                <a:gd name="T10" fmla="*/ 0 w 991"/>
                <a:gd name="T11" fmla="*/ 0 h 2423"/>
                <a:gd name="T12" fmla="*/ 0 w 991"/>
                <a:gd name="T13" fmla="*/ 0 h 2423"/>
                <a:gd name="T14" fmla="*/ 0 w 991"/>
                <a:gd name="T15" fmla="*/ 0 h 2423"/>
                <a:gd name="T16" fmla="*/ 0 w 991"/>
                <a:gd name="T17" fmla="*/ 0 h 2423"/>
                <a:gd name="T18" fmla="*/ 0 w 991"/>
                <a:gd name="T19" fmla="*/ 0 h 2423"/>
                <a:gd name="T20" fmla="*/ 0 w 991"/>
                <a:gd name="T21" fmla="*/ 0 h 2423"/>
                <a:gd name="T22" fmla="*/ 0 w 991"/>
                <a:gd name="T23" fmla="*/ 0 h 2423"/>
                <a:gd name="T24" fmla="*/ 0 w 991"/>
                <a:gd name="T25" fmla="*/ 0 h 2423"/>
                <a:gd name="T26" fmla="*/ 0 w 991"/>
                <a:gd name="T27" fmla="*/ 0 h 2423"/>
                <a:gd name="T28" fmla="*/ 0 w 991"/>
                <a:gd name="T29" fmla="*/ 0 h 2423"/>
                <a:gd name="T30" fmla="*/ 0 w 991"/>
                <a:gd name="T31" fmla="*/ 0 h 2423"/>
                <a:gd name="T32" fmla="*/ 0 w 991"/>
                <a:gd name="T33" fmla="*/ 0 h 2423"/>
                <a:gd name="T34" fmla="*/ 0 w 991"/>
                <a:gd name="T35" fmla="*/ 0 h 2423"/>
                <a:gd name="T36" fmla="*/ 0 w 991"/>
                <a:gd name="T37" fmla="*/ 0 h 2423"/>
                <a:gd name="T38" fmla="*/ 0 w 991"/>
                <a:gd name="T39" fmla="*/ 0 h 2423"/>
                <a:gd name="T40" fmla="*/ 0 w 991"/>
                <a:gd name="T41" fmla="*/ 0 h 2423"/>
                <a:gd name="T42" fmla="*/ 0 w 991"/>
                <a:gd name="T43" fmla="*/ 0 h 2423"/>
                <a:gd name="T44" fmla="*/ 0 w 991"/>
                <a:gd name="T45" fmla="*/ 0 h 2423"/>
                <a:gd name="T46" fmla="*/ 0 w 991"/>
                <a:gd name="T47" fmla="*/ 0 h 2423"/>
                <a:gd name="T48" fmla="*/ 0 w 991"/>
                <a:gd name="T49" fmla="*/ 0 h 2423"/>
                <a:gd name="T50" fmla="*/ 0 w 991"/>
                <a:gd name="T51" fmla="*/ 0 h 2423"/>
                <a:gd name="T52" fmla="*/ 0 w 991"/>
                <a:gd name="T53" fmla="*/ 0 h 2423"/>
                <a:gd name="T54" fmla="*/ 0 w 991"/>
                <a:gd name="T55" fmla="*/ 0 h 2423"/>
                <a:gd name="T56" fmla="*/ 0 w 991"/>
                <a:gd name="T57" fmla="*/ 0 h 2423"/>
                <a:gd name="T58" fmla="*/ 0 w 991"/>
                <a:gd name="T59" fmla="*/ 0 h 2423"/>
                <a:gd name="T60" fmla="*/ 0 w 991"/>
                <a:gd name="T61" fmla="*/ 0 h 2423"/>
                <a:gd name="T62" fmla="*/ 0 w 991"/>
                <a:gd name="T63" fmla="*/ 0 h 2423"/>
                <a:gd name="T64" fmla="*/ 0 w 991"/>
                <a:gd name="T65" fmla="*/ 0 h 2423"/>
                <a:gd name="T66" fmla="*/ 0 w 991"/>
                <a:gd name="T67" fmla="*/ 0 h 2423"/>
                <a:gd name="T68" fmla="*/ 0 w 991"/>
                <a:gd name="T69" fmla="*/ 0 h 2423"/>
                <a:gd name="T70" fmla="*/ 0 w 991"/>
                <a:gd name="T71" fmla="*/ 0 h 2423"/>
                <a:gd name="T72" fmla="*/ 0 w 991"/>
                <a:gd name="T73" fmla="*/ 0 h 2423"/>
                <a:gd name="T74" fmla="*/ 0 w 991"/>
                <a:gd name="T75" fmla="*/ 0 h 24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1"/>
                <a:gd name="T115" fmla="*/ 0 h 2423"/>
                <a:gd name="T116" fmla="*/ 991 w 991"/>
                <a:gd name="T117" fmla="*/ 2423 h 24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1" h="2423">
                  <a:moveTo>
                    <a:pt x="0" y="9"/>
                  </a:moveTo>
                  <a:lnTo>
                    <a:pt x="20" y="61"/>
                  </a:lnTo>
                  <a:lnTo>
                    <a:pt x="47" y="132"/>
                  </a:lnTo>
                  <a:lnTo>
                    <a:pt x="80" y="221"/>
                  </a:lnTo>
                  <a:lnTo>
                    <a:pt x="119" y="326"/>
                  </a:lnTo>
                  <a:lnTo>
                    <a:pt x="163" y="447"/>
                  </a:lnTo>
                  <a:lnTo>
                    <a:pt x="212" y="581"/>
                  </a:lnTo>
                  <a:lnTo>
                    <a:pt x="266" y="729"/>
                  </a:lnTo>
                  <a:lnTo>
                    <a:pt x="325" y="889"/>
                  </a:lnTo>
                  <a:lnTo>
                    <a:pt x="386" y="1059"/>
                  </a:lnTo>
                  <a:lnTo>
                    <a:pt x="452" y="1237"/>
                  </a:lnTo>
                  <a:lnTo>
                    <a:pt x="520" y="1423"/>
                  </a:lnTo>
                  <a:lnTo>
                    <a:pt x="590" y="1615"/>
                  </a:lnTo>
                  <a:lnTo>
                    <a:pt x="663" y="1813"/>
                  </a:lnTo>
                  <a:lnTo>
                    <a:pt x="737" y="2014"/>
                  </a:lnTo>
                  <a:lnTo>
                    <a:pt x="812" y="2217"/>
                  </a:lnTo>
                  <a:lnTo>
                    <a:pt x="889" y="2422"/>
                  </a:lnTo>
                  <a:lnTo>
                    <a:pt x="917" y="2422"/>
                  </a:lnTo>
                  <a:lnTo>
                    <a:pt x="944" y="2422"/>
                  </a:lnTo>
                  <a:lnTo>
                    <a:pt x="968" y="2422"/>
                  </a:lnTo>
                  <a:lnTo>
                    <a:pt x="991" y="2423"/>
                  </a:lnTo>
                  <a:lnTo>
                    <a:pt x="915" y="2239"/>
                  </a:lnTo>
                  <a:lnTo>
                    <a:pt x="839" y="2054"/>
                  </a:lnTo>
                  <a:lnTo>
                    <a:pt x="762" y="1871"/>
                  </a:lnTo>
                  <a:lnTo>
                    <a:pt x="688" y="1689"/>
                  </a:lnTo>
                  <a:lnTo>
                    <a:pt x="616" y="1510"/>
                  </a:lnTo>
                  <a:lnTo>
                    <a:pt x="545" y="1334"/>
                  </a:lnTo>
                  <a:lnTo>
                    <a:pt x="477" y="1164"/>
                  </a:lnTo>
                  <a:lnTo>
                    <a:pt x="412" y="998"/>
                  </a:lnTo>
                  <a:lnTo>
                    <a:pt x="348" y="841"/>
                  </a:lnTo>
                  <a:lnTo>
                    <a:pt x="290" y="690"/>
                  </a:lnTo>
                  <a:lnTo>
                    <a:pt x="235" y="548"/>
                  </a:lnTo>
                  <a:lnTo>
                    <a:pt x="183" y="415"/>
                  </a:lnTo>
                  <a:lnTo>
                    <a:pt x="137" y="294"/>
                  </a:lnTo>
                  <a:lnTo>
                    <a:pt x="95" y="182"/>
                  </a:lnTo>
                  <a:lnTo>
                    <a:pt x="59" y="84"/>
                  </a:lnTo>
                  <a:lnTo>
                    <a:pt x="2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0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73"/>
            <p:cNvSpPr>
              <a:spLocks/>
            </p:cNvSpPr>
            <p:nvPr/>
          </p:nvSpPr>
          <p:spPr bwMode="auto">
            <a:xfrm>
              <a:off x="3762" y="2134"/>
              <a:ext cx="25" cy="27"/>
            </a:xfrm>
            <a:custGeom>
              <a:avLst/>
              <a:gdLst>
                <a:gd name="T0" fmla="*/ 0 w 224"/>
                <a:gd name="T1" fmla="*/ 0 h 381"/>
                <a:gd name="T2" fmla="*/ 0 w 224"/>
                <a:gd name="T3" fmla="*/ 0 h 381"/>
                <a:gd name="T4" fmla="*/ 0 w 224"/>
                <a:gd name="T5" fmla="*/ 0 h 381"/>
                <a:gd name="T6" fmla="*/ 0 w 224"/>
                <a:gd name="T7" fmla="*/ 0 h 381"/>
                <a:gd name="T8" fmla="*/ 0 w 224"/>
                <a:gd name="T9" fmla="*/ 0 h 381"/>
                <a:gd name="T10" fmla="*/ 0 w 224"/>
                <a:gd name="T11" fmla="*/ 0 h 381"/>
                <a:gd name="T12" fmla="*/ 0 w 224"/>
                <a:gd name="T13" fmla="*/ 0 h 381"/>
                <a:gd name="T14" fmla="*/ 0 w 224"/>
                <a:gd name="T15" fmla="*/ 0 h 381"/>
                <a:gd name="T16" fmla="*/ 0 w 224"/>
                <a:gd name="T17" fmla="*/ 0 h 381"/>
                <a:gd name="T18" fmla="*/ 0 w 224"/>
                <a:gd name="T19" fmla="*/ 0 h 381"/>
                <a:gd name="T20" fmla="*/ 0 w 224"/>
                <a:gd name="T21" fmla="*/ 0 h 381"/>
                <a:gd name="T22" fmla="*/ 0 w 224"/>
                <a:gd name="T23" fmla="*/ 0 h 381"/>
                <a:gd name="T24" fmla="*/ 0 w 224"/>
                <a:gd name="T25" fmla="*/ 0 h 381"/>
                <a:gd name="T26" fmla="*/ 0 w 224"/>
                <a:gd name="T27" fmla="*/ 0 h 381"/>
                <a:gd name="T28" fmla="*/ 0 w 224"/>
                <a:gd name="T29" fmla="*/ 0 h 381"/>
                <a:gd name="T30" fmla="*/ 0 w 224"/>
                <a:gd name="T31" fmla="*/ 0 h 381"/>
                <a:gd name="T32" fmla="*/ 0 w 224"/>
                <a:gd name="T33" fmla="*/ 0 h 381"/>
                <a:gd name="T34" fmla="*/ 0 w 224"/>
                <a:gd name="T35" fmla="*/ 0 h 381"/>
                <a:gd name="T36" fmla="*/ 0 w 224"/>
                <a:gd name="T37" fmla="*/ 0 h 381"/>
                <a:gd name="T38" fmla="*/ 0 w 224"/>
                <a:gd name="T39" fmla="*/ 0 h 381"/>
                <a:gd name="T40" fmla="*/ 0 w 224"/>
                <a:gd name="T41" fmla="*/ 0 h 381"/>
                <a:gd name="T42" fmla="*/ 0 w 224"/>
                <a:gd name="T43" fmla="*/ 0 h 381"/>
                <a:gd name="T44" fmla="*/ 0 w 224"/>
                <a:gd name="T45" fmla="*/ 0 h 381"/>
                <a:gd name="T46" fmla="*/ 0 w 224"/>
                <a:gd name="T47" fmla="*/ 0 h 381"/>
                <a:gd name="T48" fmla="*/ 0 w 224"/>
                <a:gd name="T49" fmla="*/ 0 h 381"/>
                <a:gd name="T50" fmla="*/ 0 w 224"/>
                <a:gd name="T51" fmla="*/ 0 h 381"/>
                <a:gd name="T52" fmla="*/ 0 w 224"/>
                <a:gd name="T53" fmla="*/ 0 h 381"/>
                <a:gd name="T54" fmla="*/ 0 w 224"/>
                <a:gd name="T55" fmla="*/ 0 h 381"/>
                <a:gd name="T56" fmla="*/ 0 w 224"/>
                <a:gd name="T57" fmla="*/ 0 h 381"/>
                <a:gd name="T58" fmla="*/ 0 w 224"/>
                <a:gd name="T59" fmla="*/ 0 h 381"/>
                <a:gd name="T60" fmla="*/ 0 w 224"/>
                <a:gd name="T61" fmla="*/ 0 h 381"/>
                <a:gd name="T62" fmla="*/ 0 w 224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4"/>
                <a:gd name="T97" fmla="*/ 0 h 381"/>
                <a:gd name="T98" fmla="*/ 224 w 224"/>
                <a:gd name="T99" fmla="*/ 381 h 3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4" h="381">
                  <a:moveTo>
                    <a:pt x="205" y="159"/>
                  </a:moveTo>
                  <a:lnTo>
                    <a:pt x="211" y="178"/>
                  </a:lnTo>
                  <a:lnTo>
                    <a:pt x="215" y="197"/>
                  </a:lnTo>
                  <a:lnTo>
                    <a:pt x="220" y="216"/>
                  </a:lnTo>
                  <a:lnTo>
                    <a:pt x="222" y="234"/>
                  </a:lnTo>
                  <a:lnTo>
                    <a:pt x="224" y="252"/>
                  </a:lnTo>
                  <a:lnTo>
                    <a:pt x="224" y="269"/>
                  </a:lnTo>
                  <a:lnTo>
                    <a:pt x="224" y="285"/>
                  </a:lnTo>
                  <a:lnTo>
                    <a:pt x="222" y="300"/>
                  </a:lnTo>
                  <a:lnTo>
                    <a:pt x="220" y="315"/>
                  </a:lnTo>
                  <a:lnTo>
                    <a:pt x="215" y="328"/>
                  </a:lnTo>
                  <a:lnTo>
                    <a:pt x="211" y="340"/>
                  </a:lnTo>
                  <a:lnTo>
                    <a:pt x="206" y="351"/>
                  </a:lnTo>
                  <a:lnTo>
                    <a:pt x="199" y="360"/>
                  </a:lnTo>
                  <a:lnTo>
                    <a:pt x="192" y="368"/>
                  </a:lnTo>
                  <a:lnTo>
                    <a:pt x="183" y="373"/>
                  </a:lnTo>
                  <a:lnTo>
                    <a:pt x="175" y="378"/>
                  </a:lnTo>
                  <a:lnTo>
                    <a:pt x="164" y="380"/>
                  </a:lnTo>
                  <a:lnTo>
                    <a:pt x="155" y="381"/>
                  </a:lnTo>
                  <a:lnTo>
                    <a:pt x="144" y="379"/>
                  </a:lnTo>
                  <a:lnTo>
                    <a:pt x="134" y="375"/>
                  </a:lnTo>
                  <a:lnTo>
                    <a:pt x="123" y="370"/>
                  </a:lnTo>
                  <a:lnTo>
                    <a:pt x="112" y="364"/>
                  </a:lnTo>
                  <a:lnTo>
                    <a:pt x="102" y="355"/>
                  </a:lnTo>
                  <a:lnTo>
                    <a:pt x="91" y="345"/>
                  </a:lnTo>
                  <a:lnTo>
                    <a:pt x="81" y="335"/>
                  </a:lnTo>
                  <a:lnTo>
                    <a:pt x="70" y="322"/>
                  </a:lnTo>
                  <a:lnTo>
                    <a:pt x="61" y="308"/>
                  </a:lnTo>
                  <a:lnTo>
                    <a:pt x="51" y="293"/>
                  </a:lnTo>
                  <a:lnTo>
                    <a:pt x="43" y="277"/>
                  </a:lnTo>
                  <a:lnTo>
                    <a:pt x="34" y="260"/>
                  </a:lnTo>
                  <a:lnTo>
                    <a:pt x="27" y="241"/>
                  </a:lnTo>
                  <a:lnTo>
                    <a:pt x="19" y="222"/>
                  </a:lnTo>
                  <a:lnTo>
                    <a:pt x="14" y="203"/>
                  </a:lnTo>
                  <a:lnTo>
                    <a:pt x="9" y="183"/>
                  </a:lnTo>
                  <a:lnTo>
                    <a:pt x="4" y="165"/>
                  </a:lnTo>
                  <a:lnTo>
                    <a:pt x="2" y="147"/>
                  </a:lnTo>
                  <a:lnTo>
                    <a:pt x="0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0"/>
                  </a:lnTo>
                  <a:lnTo>
                    <a:pt x="4" y="65"/>
                  </a:lnTo>
                  <a:lnTo>
                    <a:pt x="9" y="52"/>
                  </a:lnTo>
                  <a:lnTo>
                    <a:pt x="13" y="41"/>
                  </a:lnTo>
                  <a:lnTo>
                    <a:pt x="18" y="30"/>
                  </a:lnTo>
                  <a:lnTo>
                    <a:pt x="25" y="20"/>
                  </a:lnTo>
                  <a:lnTo>
                    <a:pt x="32" y="13"/>
                  </a:lnTo>
                  <a:lnTo>
                    <a:pt x="40" y="7"/>
                  </a:lnTo>
                  <a:lnTo>
                    <a:pt x="50" y="3"/>
                  </a:lnTo>
                  <a:lnTo>
                    <a:pt x="59" y="1"/>
                  </a:lnTo>
                  <a:lnTo>
                    <a:pt x="69" y="0"/>
                  </a:lnTo>
                  <a:lnTo>
                    <a:pt x="80" y="2"/>
                  </a:lnTo>
                  <a:lnTo>
                    <a:pt x="90" y="5"/>
                  </a:lnTo>
                  <a:lnTo>
                    <a:pt x="101" y="11"/>
                  </a:lnTo>
                  <a:lnTo>
                    <a:pt x="111" y="17"/>
                  </a:lnTo>
                  <a:lnTo>
                    <a:pt x="122" y="26"/>
                  </a:lnTo>
                  <a:lnTo>
                    <a:pt x="134" y="35"/>
                  </a:lnTo>
                  <a:lnTo>
                    <a:pt x="143" y="47"/>
                  </a:lnTo>
                  <a:lnTo>
                    <a:pt x="154" y="59"/>
                  </a:lnTo>
                  <a:lnTo>
                    <a:pt x="163" y="73"/>
                  </a:lnTo>
                  <a:lnTo>
                    <a:pt x="173" y="88"/>
                  </a:lnTo>
                  <a:lnTo>
                    <a:pt x="181" y="104"/>
                  </a:lnTo>
                  <a:lnTo>
                    <a:pt x="190" y="121"/>
                  </a:lnTo>
                  <a:lnTo>
                    <a:pt x="197" y="139"/>
                  </a:lnTo>
                  <a:lnTo>
                    <a:pt x="205" y="159"/>
                  </a:lnTo>
                  <a:close/>
                </a:path>
              </a:pathLst>
            </a:custGeom>
            <a:solidFill>
              <a:srgbClr val="60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74"/>
            <p:cNvSpPr>
              <a:spLocks/>
            </p:cNvSpPr>
            <p:nvPr/>
          </p:nvSpPr>
          <p:spPr bwMode="auto">
            <a:xfrm>
              <a:off x="3768" y="2136"/>
              <a:ext cx="11" cy="10"/>
            </a:xfrm>
            <a:custGeom>
              <a:avLst/>
              <a:gdLst>
                <a:gd name="T0" fmla="*/ 0 w 97"/>
                <a:gd name="T1" fmla="*/ 0 h 136"/>
                <a:gd name="T2" fmla="*/ 0 w 97"/>
                <a:gd name="T3" fmla="*/ 0 h 136"/>
                <a:gd name="T4" fmla="*/ 0 w 97"/>
                <a:gd name="T5" fmla="*/ 0 h 136"/>
                <a:gd name="T6" fmla="*/ 0 w 97"/>
                <a:gd name="T7" fmla="*/ 0 h 136"/>
                <a:gd name="T8" fmla="*/ 0 w 97"/>
                <a:gd name="T9" fmla="*/ 0 h 136"/>
                <a:gd name="T10" fmla="*/ 0 w 97"/>
                <a:gd name="T11" fmla="*/ 0 h 136"/>
                <a:gd name="T12" fmla="*/ 0 w 97"/>
                <a:gd name="T13" fmla="*/ 0 h 136"/>
                <a:gd name="T14" fmla="*/ 0 w 97"/>
                <a:gd name="T15" fmla="*/ 0 h 136"/>
                <a:gd name="T16" fmla="*/ 0 w 97"/>
                <a:gd name="T17" fmla="*/ 0 h 136"/>
                <a:gd name="T18" fmla="*/ 0 w 97"/>
                <a:gd name="T19" fmla="*/ 0 h 136"/>
                <a:gd name="T20" fmla="*/ 0 w 97"/>
                <a:gd name="T21" fmla="*/ 0 h 136"/>
                <a:gd name="T22" fmla="*/ 0 w 97"/>
                <a:gd name="T23" fmla="*/ 0 h 136"/>
                <a:gd name="T24" fmla="*/ 0 w 97"/>
                <a:gd name="T25" fmla="*/ 0 h 136"/>
                <a:gd name="T26" fmla="*/ 0 w 97"/>
                <a:gd name="T27" fmla="*/ 0 h 136"/>
                <a:gd name="T28" fmla="*/ 0 w 97"/>
                <a:gd name="T29" fmla="*/ 0 h 136"/>
                <a:gd name="T30" fmla="*/ 0 w 97"/>
                <a:gd name="T31" fmla="*/ 0 h 136"/>
                <a:gd name="T32" fmla="*/ 0 w 97"/>
                <a:gd name="T33" fmla="*/ 0 h 136"/>
                <a:gd name="T34" fmla="*/ 0 w 97"/>
                <a:gd name="T35" fmla="*/ 0 h 136"/>
                <a:gd name="T36" fmla="*/ 0 w 97"/>
                <a:gd name="T37" fmla="*/ 0 h 136"/>
                <a:gd name="T38" fmla="*/ 0 w 97"/>
                <a:gd name="T39" fmla="*/ 0 h 136"/>
                <a:gd name="T40" fmla="*/ 0 w 97"/>
                <a:gd name="T41" fmla="*/ 0 h 136"/>
                <a:gd name="T42" fmla="*/ 0 w 97"/>
                <a:gd name="T43" fmla="*/ 0 h 136"/>
                <a:gd name="T44" fmla="*/ 0 w 97"/>
                <a:gd name="T45" fmla="*/ 0 h 136"/>
                <a:gd name="T46" fmla="*/ 0 w 97"/>
                <a:gd name="T47" fmla="*/ 0 h 136"/>
                <a:gd name="T48" fmla="*/ 0 w 97"/>
                <a:gd name="T49" fmla="*/ 0 h 136"/>
                <a:gd name="T50" fmla="*/ 0 w 97"/>
                <a:gd name="T51" fmla="*/ 0 h 136"/>
                <a:gd name="T52" fmla="*/ 0 w 97"/>
                <a:gd name="T53" fmla="*/ 0 h 136"/>
                <a:gd name="T54" fmla="*/ 0 w 97"/>
                <a:gd name="T55" fmla="*/ 0 h 136"/>
                <a:gd name="T56" fmla="*/ 0 w 97"/>
                <a:gd name="T57" fmla="*/ 0 h 136"/>
                <a:gd name="T58" fmla="*/ 0 w 97"/>
                <a:gd name="T59" fmla="*/ 0 h 136"/>
                <a:gd name="T60" fmla="*/ 0 w 97"/>
                <a:gd name="T61" fmla="*/ 0 h 136"/>
                <a:gd name="T62" fmla="*/ 0 w 97"/>
                <a:gd name="T63" fmla="*/ 0 h 136"/>
                <a:gd name="T64" fmla="*/ 0 w 97"/>
                <a:gd name="T65" fmla="*/ 0 h 136"/>
                <a:gd name="T66" fmla="*/ 0 w 97"/>
                <a:gd name="T67" fmla="*/ 0 h 136"/>
                <a:gd name="T68" fmla="*/ 0 w 97"/>
                <a:gd name="T69" fmla="*/ 0 h 136"/>
                <a:gd name="T70" fmla="*/ 0 w 97"/>
                <a:gd name="T71" fmla="*/ 0 h 136"/>
                <a:gd name="T72" fmla="*/ 0 w 97"/>
                <a:gd name="T73" fmla="*/ 0 h 136"/>
                <a:gd name="T74" fmla="*/ 0 w 97"/>
                <a:gd name="T75" fmla="*/ 0 h 136"/>
                <a:gd name="T76" fmla="*/ 0 w 97"/>
                <a:gd name="T77" fmla="*/ 0 h 136"/>
                <a:gd name="T78" fmla="*/ 0 w 97"/>
                <a:gd name="T79" fmla="*/ 0 h 136"/>
                <a:gd name="T80" fmla="*/ 0 w 97"/>
                <a:gd name="T81" fmla="*/ 0 h 136"/>
                <a:gd name="T82" fmla="*/ 0 w 97"/>
                <a:gd name="T83" fmla="*/ 0 h 136"/>
                <a:gd name="T84" fmla="*/ 0 w 97"/>
                <a:gd name="T85" fmla="*/ 0 h 136"/>
                <a:gd name="T86" fmla="*/ 0 w 97"/>
                <a:gd name="T87" fmla="*/ 0 h 136"/>
                <a:gd name="T88" fmla="*/ 0 w 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"/>
                <a:gd name="T136" fmla="*/ 0 h 136"/>
                <a:gd name="T137" fmla="*/ 97 w 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" h="136">
                  <a:moveTo>
                    <a:pt x="41" y="113"/>
                  </a:moveTo>
                  <a:lnTo>
                    <a:pt x="48" y="122"/>
                  </a:lnTo>
                  <a:lnTo>
                    <a:pt x="57" y="129"/>
                  </a:lnTo>
                  <a:lnTo>
                    <a:pt x="61" y="131"/>
                  </a:lnTo>
                  <a:lnTo>
                    <a:pt x="65" y="134"/>
                  </a:lnTo>
                  <a:lnTo>
                    <a:pt x="69" y="135"/>
                  </a:lnTo>
                  <a:lnTo>
                    <a:pt x="74" y="136"/>
                  </a:lnTo>
                  <a:lnTo>
                    <a:pt x="78" y="136"/>
                  </a:lnTo>
                  <a:lnTo>
                    <a:pt x="81" y="135"/>
                  </a:lnTo>
                  <a:lnTo>
                    <a:pt x="84" y="133"/>
                  </a:lnTo>
                  <a:lnTo>
                    <a:pt x="87" y="129"/>
                  </a:lnTo>
                  <a:lnTo>
                    <a:pt x="91" y="126"/>
                  </a:lnTo>
                  <a:lnTo>
                    <a:pt x="93" y="121"/>
                  </a:lnTo>
                  <a:lnTo>
                    <a:pt x="95" y="115"/>
                  </a:lnTo>
                  <a:lnTo>
                    <a:pt x="96" y="108"/>
                  </a:lnTo>
                  <a:lnTo>
                    <a:pt x="97" y="96"/>
                  </a:lnTo>
                  <a:lnTo>
                    <a:pt x="96" y="84"/>
                  </a:lnTo>
                  <a:lnTo>
                    <a:pt x="93" y="72"/>
                  </a:lnTo>
                  <a:lnTo>
                    <a:pt x="89" y="61"/>
                  </a:lnTo>
                  <a:lnTo>
                    <a:pt x="84" y="50"/>
                  </a:lnTo>
                  <a:lnTo>
                    <a:pt x="78" y="39"/>
                  </a:lnTo>
                  <a:lnTo>
                    <a:pt x="70" y="30"/>
                  </a:lnTo>
                  <a:lnTo>
                    <a:pt x="63" y="21"/>
                  </a:lnTo>
                  <a:lnTo>
                    <a:pt x="57" y="16"/>
                  </a:lnTo>
                  <a:lnTo>
                    <a:pt x="49" y="10"/>
                  </a:lnTo>
                  <a:lnTo>
                    <a:pt x="41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5" y="51"/>
                  </a:lnTo>
                  <a:lnTo>
                    <a:pt x="11" y="65"/>
                  </a:lnTo>
                  <a:lnTo>
                    <a:pt x="17" y="79"/>
                  </a:lnTo>
                  <a:lnTo>
                    <a:pt x="26" y="92"/>
                  </a:lnTo>
                  <a:lnTo>
                    <a:pt x="33" y="102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7981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75"/>
            <p:cNvSpPr>
              <a:spLocks/>
            </p:cNvSpPr>
            <p:nvPr/>
          </p:nvSpPr>
          <p:spPr bwMode="auto">
            <a:xfrm>
              <a:off x="4197" y="2853"/>
              <a:ext cx="8" cy="44"/>
            </a:xfrm>
            <a:custGeom>
              <a:avLst/>
              <a:gdLst>
                <a:gd name="T0" fmla="*/ 0 w 73"/>
                <a:gd name="T1" fmla="*/ 0 h 623"/>
                <a:gd name="T2" fmla="*/ 0 w 73"/>
                <a:gd name="T3" fmla="*/ 0 h 623"/>
                <a:gd name="T4" fmla="*/ 0 w 73"/>
                <a:gd name="T5" fmla="*/ 0 h 623"/>
                <a:gd name="T6" fmla="*/ 0 w 73"/>
                <a:gd name="T7" fmla="*/ 0 h 623"/>
                <a:gd name="T8" fmla="*/ 0 w 73"/>
                <a:gd name="T9" fmla="*/ 0 h 623"/>
                <a:gd name="T10" fmla="*/ 0 w 73"/>
                <a:gd name="T11" fmla="*/ 0 h 623"/>
                <a:gd name="T12" fmla="*/ 0 w 73"/>
                <a:gd name="T13" fmla="*/ 0 h 623"/>
                <a:gd name="T14" fmla="*/ 0 w 73"/>
                <a:gd name="T15" fmla="*/ 0 h 623"/>
                <a:gd name="T16" fmla="*/ 0 w 73"/>
                <a:gd name="T17" fmla="*/ 0 h 623"/>
                <a:gd name="T18" fmla="*/ 0 w 73"/>
                <a:gd name="T19" fmla="*/ 0 h 623"/>
                <a:gd name="T20" fmla="*/ 0 w 73"/>
                <a:gd name="T21" fmla="*/ 0 h 623"/>
                <a:gd name="T22" fmla="*/ 0 w 73"/>
                <a:gd name="T23" fmla="*/ 0 h 623"/>
                <a:gd name="T24" fmla="*/ 0 w 73"/>
                <a:gd name="T25" fmla="*/ 0 h 623"/>
                <a:gd name="T26" fmla="*/ 0 w 73"/>
                <a:gd name="T27" fmla="*/ 0 h 623"/>
                <a:gd name="T28" fmla="*/ 0 w 73"/>
                <a:gd name="T29" fmla="*/ 0 h 623"/>
                <a:gd name="T30" fmla="*/ 0 w 73"/>
                <a:gd name="T31" fmla="*/ 0 h 623"/>
                <a:gd name="T32" fmla="*/ 0 w 73"/>
                <a:gd name="T33" fmla="*/ 0 h 623"/>
                <a:gd name="T34" fmla="*/ 0 w 73"/>
                <a:gd name="T35" fmla="*/ 0 h 623"/>
                <a:gd name="T36" fmla="*/ 0 w 73"/>
                <a:gd name="T37" fmla="*/ 0 h 623"/>
                <a:gd name="T38" fmla="*/ 0 w 73"/>
                <a:gd name="T39" fmla="*/ 0 h 623"/>
                <a:gd name="T40" fmla="*/ 0 w 73"/>
                <a:gd name="T41" fmla="*/ 0 h 623"/>
                <a:gd name="T42" fmla="*/ 0 w 73"/>
                <a:gd name="T43" fmla="*/ 0 h 623"/>
                <a:gd name="T44" fmla="*/ 0 w 73"/>
                <a:gd name="T45" fmla="*/ 0 h 623"/>
                <a:gd name="T46" fmla="*/ 0 w 73"/>
                <a:gd name="T47" fmla="*/ 0 h 623"/>
                <a:gd name="T48" fmla="*/ 0 w 73"/>
                <a:gd name="T49" fmla="*/ 0 h 623"/>
                <a:gd name="T50" fmla="*/ 0 w 73"/>
                <a:gd name="T51" fmla="*/ 0 h 623"/>
                <a:gd name="T52" fmla="*/ 0 w 73"/>
                <a:gd name="T53" fmla="*/ 0 h 623"/>
                <a:gd name="T54" fmla="*/ 0 w 73"/>
                <a:gd name="T55" fmla="*/ 0 h 623"/>
                <a:gd name="T56" fmla="*/ 0 w 73"/>
                <a:gd name="T57" fmla="*/ 0 h 623"/>
                <a:gd name="T58" fmla="*/ 0 w 73"/>
                <a:gd name="T59" fmla="*/ 0 h 623"/>
                <a:gd name="T60" fmla="*/ 0 w 73"/>
                <a:gd name="T61" fmla="*/ 0 h 623"/>
                <a:gd name="T62" fmla="*/ 0 w 73"/>
                <a:gd name="T63" fmla="*/ 0 h 623"/>
                <a:gd name="T64" fmla="*/ 0 w 73"/>
                <a:gd name="T65" fmla="*/ 0 h 623"/>
                <a:gd name="T66" fmla="*/ 0 w 73"/>
                <a:gd name="T67" fmla="*/ 0 h 623"/>
                <a:gd name="T68" fmla="*/ 0 w 73"/>
                <a:gd name="T69" fmla="*/ 0 h 623"/>
                <a:gd name="T70" fmla="*/ 0 w 73"/>
                <a:gd name="T71" fmla="*/ 0 h 623"/>
                <a:gd name="T72" fmla="*/ 0 w 73"/>
                <a:gd name="T73" fmla="*/ 0 h 6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3"/>
                <a:gd name="T112" fmla="*/ 0 h 623"/>
                <a:gd name="T113" fmla="*/ 73 w 73"/>
                <a:gd name="T114" fmla="*/ 623 h 6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3" h="623">
                  <a:moveTo>
                    <a:pt x="0" y="0"/>
                  </a:moveTo>
                  <a:lnTo>
                    <a:pt x="2" y="19"/>
                  </a:lnTo>
                  <a:lnTo>
                    <a:pt x="8" y="70"/>
                  </a:lnTo>
                  <a:lnTo>
                    <a:pt x="15" y="146"/>
                  </a:lnTo>
                  <a:lnTo>
                    <a:pt x="22" y="240"/>
                  </a:lnTo>
                  <a:lnTo>
                    <a:pt x="24" y="290"/>
                  </a:lnTo>
                  <a:lnTo>
                    <a:pt x="27" y="342"/>
                  </a:lnTo>
                  <a:lnTo>
                    <a:pt x="28" y="393"/>
                  </a:lnTo>
                  <a:lnTo>
                    <a:pt x="27" y="444"/>
                  </a:lnTo>
                  <a:lnTo>
                    <a:pt x="24" y="494"/>
                  </a:lnTo>
                  <a:lnTo>
                    <a:pt x="21" y="541"/>
                  </a:lnTo>
                  <a:lnTo>
                    <a:pt x="18" y="562"/>
                  </a:lnTo>
                  <a:lnTo>
                    <a:pt x="15" y="584"/>
                  </a:lnTo>
                  <a:lnTo>
                    <a:pt x="12" y="603"/>
                  </a:lnTo>
                  <a:lnTo>
                    <a:pt x="7" y="623"/>
                  </a:lnTo>
                  <a:lnTo>
                    <a:pt x="14" y="606"/>
                  </a:lnTo>
                  <a:lnTo>
                    <a:pt x="29" y="561"/>
                  </a:lnTo>
                  <a:lnTo>
                    <a:pt x="38" y="530"/>
                  </a:lnTo>
                  <a:lnTo>
                    <a:pt x="48" y="494"/>
                  </a:lnTo>
                  <a:lnTo>
                    <a:pt x="56" y="453"/>
                  </a:lnTo>
                  <a:lnTo>
                    <a:pt x="64" y="409"/>
                  </a:lnTo>
                  <a:lnTo>
                    <a:pt x="67" y="385"/>
                  </a:lnTo>
                  <a:lnTo>
                    <a:pt x="70" y="362"/>
                  </a:lnTo>
                  <a:lnTo>
                    <a:pt x="72" y="337"/>
                  </a:lnTo>
                  <a:lnTo>
                    <a:pt x="73" y="311"/>
                  </a:lnTo>
                  <a:lnTo>
                    <a:pt x="73" y="286"/>
                  </a:lnTo>
                  <a:lnTo>
                    <a:pt x="73" y="260"/>
                  </a:lnTo>
                  <a:lnTo>
                    <a:pt x="71" y="234"/>
                  </a:lnTo>
                  <a:lnTo>
                    <a:pt x="69" y="207"/>
                  </a:lnTo>
                  <a:lnTo>
                    <a:pt x="66" y="181"/>
                  </a:lnTo>
                  <a:lnTo>
                    <a:pt x="60" y="155"/>
                  </a:lnTo>
                  <a:lnTo>
                    <a:pt x="54" y="128"/>
                  </a:lnTo>
                  <a:lnTo>
                    <a:pt x="47" y="102"/>
                  </a:lnTo>
                  <a:lnTo>
                    <a:pt x="37" y="75"/>
                  </a:lnTo>
                  <a:lnTo>
                    <a:pt x="27" y="50"/>
                  </a:lnTo>
                  <a:lnTo>
                    <a:pt x="1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4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76"/>
            <p:cNvSpPr>
              <a:spLocks/>
            </p:cNvSpPr>
            <p:nvPr/>
          </p:nvSpPr>
          <p:spPr bwMode="auto">
            <a:xfrm>
              <a:off x="4458" y="2877"/>
              <a:ext cx="335" cy="124"/>
            </a:xfrm>
            <a:custGeom>
              <a:avLst/>
              <a:gdLst>
                <a:gd name="T0" fmla="*/ 0 w 3018"/>
                <a:gd name="T1" fmla="*/ 0 h 1726"/>
                <a:gd name="T2" fmla="*/ 0 w 3018"/>
                <a:gd name="T3" fmla="*/ 0 h 1726"/>
                <a:gd name="T4" fmla="*/ 0 w 3018"/>
                <a:gd name="T5" fmla="*/ 0 h 1726"/>
                <a:gd name="T6" fmla="*/ 0 w 3018"/>
                <a:gd name="T7" fmla="*/ 0 h 1726"/>
                <a:gd name="T8" fmla="*/ 0 w 3018"/>
                <a:gd name="T9" fmla="*/ 0 h 1726"/>
                <a:gd name="T10" fmla="*/ 0 w 3018"/>
                <a:gd name="T11" fmla="*/ 0 h 1726"/>
                <a:gd name="T12" fmla="*/ 0 w 3018"/>
                <a:gd name="T13" fmla="*/ 0 h 1726"/>
                <a:gd name="T14" fmla="*/ 0 w 3018"/>
                <a:gd name="T15" fmla="*/ 0 h 1726"/>
                <a:gd name="T16" fmla="*/ 0 w 3018"/>
                <a:gd name="T17" fmla="*/ 0 h 1726"/>
                <a:gd name="T18" fmla="*/ 0 w 3018"/>
                <a:gd name="T19" fmla="*/ 0 h 1726"/>
                <a:gd name="T20" fmla="*/ 0 w 3018"/>
                <a:gd name="T21" fmla="*/ 0 h 1726"/>
                <a:gd name="T22" fmla="*/ 0 w 3018"/>
                <a:gd name="T23" fmla="*/ 0 h 1726"/>
                <a:gd name="T24" fmla="*/ 0 w 3018"/>
                <a:gd name="T25" fmla="*/ 0 h 1726"/>
                <a:gd name="T26" fmla="*/ 0 w 3018"/>
                <a:gd name="T27" fmla="*/ 0 h 1726"/>
                <a:gd name="T28" fmla="*/ 0 w 3018"/>
                <a:gd name="T29" fmla="*/ 0 h 1726"/>
                <a:gd name="T30" fmla="*/ 0 w 3018"/>
                <a:gd name="T31" fmla="*/ 0 h 1726"/>
                <a:gd name="T32" fmla="*/ 0 w 3018"/>
                <a:gd name="T33" fmla="*/ 0 h 1726"/>
                <a:gd name="T34" fmla="*/ 0 w 3018"/>
                <a:gd name="T35" fmla="*/ 0 h 1726"/>
                <a:gd name="T36" fmla="*/ 0 w 3018"/>
                <a:gd name="T37" fmla="*/ 0 h 1726"/>
                <a:gd name="T38" fmla="*/ 0 w 3018"/>
                <a:gd name="T39" fmla="*/ 0 h 1726"/>
                <a:gd name="T40" fmla="*/ 0 w 3018"/>
                <a:gd name="T41" fmla="*/ 0 h 1726"/>
                <a:gd name="T42" fmla="*/ 0 w 3018"/>
                <a:gd name="T43" fmla="*/ 0 h 1726"/>
                <a:gd name="T44" fmla="*/ 0 w 3018"/>
                <a:gd name="T45" fmla="*/ 0 h 1726"/>
                <a:gd name="T46" fmla="*/ 0 w 3018"/>
                <a:gd name="T47" fmla="*/ 0 h 1726"/>
                <a:gd name="T48" fmla="*/ 0 w 3018"/>
                <a:gd name="T49" fmla="*/ 0 h 1726"/>
                <a:gd name="T50" fmla="*/ 0 w 3018"/>
                <a:gd name="T51" fmla="*/ 0 h 1726"/>
                <a:gd name="T52" fmla="*/ 0 w 3018"/>
                <a:gd name="T53" fmla="*/ 0 h 1726"/>
                <a:gd name="T54" fmla="*/ 0 w 3018"/>
                <a:gd name="T55" fmla="*/ 0 h 1726"/>
                <a:gd name="T56" fmla="*/ 0 w 3018"/>
                <a:gd name="T57" fmla="*/ 0 h 1726"/>
                <a:gd name="T58" fmla="*/ 0 w 3018"/>
                <a:gd name="T59" fmla="*/ 0 h 1726"/>
                <a:gd name="T60" fmla="*/ 0 w 3018"/>
                <a:gd name="T61" fmla="*/ 0 h 1726"/>
                <a:gd name="T62" fmla="*/ 0 w 3018"/>
                <a:gd name="T63" fmla="*/ 0 h 1726"/>
                <a:gd name="T64" fmla="*/ 0 w 3018"/>
                <a:gd name="T65" fmla="*/ 0 h 1726"/>
                <a:gd name="T66" fmla="*/ 0 w 3018"/>
                <a:gd name="T67" fmla="*/ 0 h 1726"/>
                <a:gd name="T68" fmla="*/ 0 w 3018"/>
                <a:gd name="T69" fmla="*/ 0 h 1726"/>
                <a:gd name="T70" fmla="*/ 0 w 3018"/>
                <a:gd name="T71" fmla="*/ 0 h 1726"/>
                <a:gd name="T72" fmla="*/ 0 w 3018"/>
                <a:gd name="T73" fmla="*/ 0 h 1726"/>
                <a:gd name="T74" fmla="*/ 0 w 3018"/>
                <a:gd name="T75" fmla="*/ 0 h 1726"/>
                <a:gd name="T76" fmla="*/ 0 w 3018"/>
                <a:gd name="T77" fmla="*/ 0 h 1726"/>
                <a:gd name="T78" fmla="*/ 0 w 3018"/>
                <a:gd name="T79" fmla="*/ 0 h 1726"/>
                <a:gd name="T80" fmla="*/ 0 w 3018"/>
                <a:gd name="T81" fmla="*/ 0 h 1726"/>
                <a:gd name="T82" fmla="*/ 0 w 3018"/>
                <a:gd name="T83" fmla="*/ 0 h 1726"/>
                <a:gd name="T84" fmla="*/ 0 w 3018"/>
                <a:gd name="T85" fmla="*/ 0 h 17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8"/>
                <a:gd name="T130" fmla="*/ 0 h 1726"/>
                <a:gd name="T131" fmla="*/ 3018 w 3018"/>
                <a:gd name="T132" fmla="*/ 1726 h 17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8" h="1726">
                  <a:moveTo>
                    <a:pt x="3018" y="863"/>
                  </a:moveTo>
                  <a:lnTo>
                    <a:pt x="3016" y="908"/>
                  </a:lnTo>
                  <a:lnTo>
                    <a:pt x="3010" y="952"/>
                  </a:lnTo>
                  <a:lnTo>
                    <a:pt x="3001" y="995"/>
                  </a:lnTo>
                  <a:lnTo>
                    <a:pt x="2987" y="1037"/>
                  </a:lnTo>
                  <a:lnTo>
                    <a:pt x="2970" y="1078"/>
                  </a:lnTo>
                  <a:lnTo>
                    <a:pt x="2950" y="1120"/>
                  </a:lnTo>
                  <a:lnTo>
                    <a:pt x="2927" y="1160"/>
                  </a:lnTo>
                  <a:lnTo>
                    <a:pt x="2899" y="1199"/>
                  </a:lnTo>
                  <a:lnTo>
                    <a:pt x="2870" y="1237"/>
                  </a:lnTo>
                  <a:lnTo>
                    <a:pt x="2836" y="1275"/>
                  </a:lnTo>
                  <a:lnTo>
                    <a:pt x="2800" y="1310"/>
                  </a:lnTo>
                  <a:lnTo>
                    <a:pt x="2760" y="1346"/>
                  </a:lnTo>
                  <a:lnTo>
                    <a:pt x="2718" y="1380"/>
                  </a:lnTo>
                  <a:lnTo>
                    <a:pt x="2673" y="1412"/>
                  </a:lnTo>
                  <a:lnTo>
                    <a:pt x="2626" y="1443"/>
                  </a:lnTo>
                  <a:lnTo>
                    <a:pt x="2576" y="1473"/>
                  </a:lnTo>
                  <a:lnTo>
                    <a:pt x="2524" y="1502"/>
                  </a:lnTo>
                  <a:lnTo>
                    <a:pt x="2469" y="1529"/>
                  </a:lnTo>
                  <a:lnTo>
                    <a:pt x="2412" y="1555"/>
                  </a:lnTo>
                  <a:lnTo>
                    <a:pt x="2352" y="1578"/>
                  </a:lnTo>
                  <a:lnTo>
                    <a:pt x="2292" y="1601"/>
                  </a:lnTo>
                  <a:lnTo>
                    <a:pt x="2228" y="1622"/>
                  </a:lnTo>
                  <a:lnTo>
                    <a:pt x="2164" y="1641"/>
                  </a:lnTo>
                  <a:lnTo>
                    <a:pt x="2097" y="1658"/>
                  </a:lnTo>
                  <a:lnTo>
                    <a:pt x="2028" y="1674"/>
                  </a:lnTo>
                  <a:lnTo>
                    <a:pt x="1958" y="1687"/>
                  </a:lnTo>
                  <a:lnTo>
                    <a:pt x="1886" y="1699"/>
                  </a:lnTo>
                  <a:lnTo>
                    <a:pt x="1813" y="1708"/>
                  </a:lnTo>
                  <a:lnTo>
                    <a:pt x="1739" y="1716"/>
                  </a:lnTo>
                  <a:lnTo>
                    <a:pt x="1663" y="1721"/>
                  </a:lnTo>
                  <a:lnTo>
                    <a:pt x="1586" y="1725"/>
                  </a:lnTo>
                  <a:lnTo>
                    <a:pt x="1509" y="1726"/>
                  </a:lnTo>
                  <a:lnTo>
                    <a:pt x="1431" y="1725"/>
                  </a:lnTo>
                  <a:lnTo>
                    <a:pt x="1355" y="1721"/>
                  </a:lnTo>
                  <a:lnTo>
                    <a:pt x="1279" y="1716"/>
                  </a:lnTo>
                  <a:lnTo>
                    <a:pt x="1205" y="1708"/>
                  </a:lnTo>
                  <a:lnTo>
                    <a:pt x="1131" y="1699"/>
                  </a:lnTo>
                  <a:lnTo>
                    <a:pt x="1060" y="1687"/>
                  </a:lnTo>
                  <a:lnTo>
                    <a:pt x="990" y="1674"/>
                  </a:lnTo>
                  <a:lnTo>
                    <a:pt x="922" y="1658"/>
                  </a:lnTo>
                  <a:lnTo>
                    <a:pt x="855" y="1641"/>
                  </a:lnTo>
                  <a:lnTo>
                    <a:pt x="789" y="1622"/>
                  </a:lnTo>
                  <a:lnTo>
                    <a:pt x="727" y="1601"/>
                  </a:lnTo>
                  <a:lnTo>
                    <a:pt x="665" y="1578"/>
                  </a:lnTo>
                  <a:lnTo>
                    <a:pt x="606" y="1555"/>
                  </a:lnTo>
                  <a:lnTo>
                    <a:pt x="549" y="1529"/>
                  </a:lnTo>
                  <a:lnTo>
                    <a:pt x="494" y="1502"/>
                  </a:lnTo>
                  <a:lnTo>
                    <a:pt x="441" y="1473"/>
                  </a:lnTo>
                  <a:lnTo>
                    <a:pt x="392" y="1443"/>
                  </a:lnTo>
                  <a:lnTo>
                    <a:pt x="344" y="1412"/>
                  </a:lnTo>
                  <a:lnTo>
                    <a:pt x="299" y="1380"/>
                  </a:lnTo>
                  <a:lnTo>
                    <a:pt x="257" y="1346"/>
                  </a:lnTo>
                  <a:lnTo>
                    <a:pt x="218" y="1310"/>
                  </a:lnTo>
                  <a:lnTo>
                    <a:pt x="182" y="1275"/>
                  </a:lnTo>
                  <a:lnTo>
                    <a:pt x="149" y="1237"/>
                  </a:lnTo>
                  <a:lnTo>
                    <a:pt x="118" y="1199"/>
                  </a:lnTo>
                  <a:lnTo>
                    <a:pt x="92" y="1160"/>
                  </a:lnTo>
                  <a:lnTo>
                    <a:pt x="67" y="1120"/>
                  </a:lnTo>
                  <a:lnTo>
                    <a:pt x="47" y="1078"/>
                  </a:lnTo>
                  <a:lnTo>
                    <a:pt x="30" y="1037"/>
                  </a:lnTo>
                  <a:lnTo>
                    <a:pt x="18" y="995"/>
                  </a:lnTo>
                  <a:lnTo>
                    <a:pt x="8" y="952"/>
                  </a:lnTo>
                  <a:lnTo>
                    <a:pt x="2" y="908"/>
                  </a:lnTo>
                  <a:lnTo>
                    <a:pt x="0" y="863"/>
                  </a:lnTo>
                  <a:lnTo>
                    <a:pt x="2" y="819"/>
                  </a:lnTo>
                  <a:lnTo>
                    <a:pt x="8" y="775"/>
                  </a:lnTo>
                  <a:lnTo>
                    <a:pt x="18" y="732"/>
                  </a:lnTo>
                  <a:lnTo>
                    <a:pt x="30" y="689"/>
                  </a:lnTo>
                  <a:lnTo>
                    <a:pt x="47" y="647"/>
                  </a:lnTo>
                  <a:lnTo>
                    <a:pt x="67" y="606"/>
                  </a:lnTo>
                  <a:lnTo>
                    <a:pt x="92" y="567"/>
                  </a:lnTo>
                  <a:lnTo>
                    <a:pt x="118" y="527"/>
                  </a:lnTo>
                  <a:lnTo>
                    <a:pt x="149" y="490"/>
                  </a:lnTo>
                  <a:lnTo>
                    <a:pt x="182" y="452"/>
                  </a:lnTo>
                  <a:lnTo>
                    <a:pt x="218" y="416"/>
                  </a:lnTo>
                  <a:lnTo>
                    <a:pt x="257" y="381"/>
                  </a:lnTo>
                  <a:lnTo>
                    <a:pt x="299" y="347"/>
                  </a:lnTo>
                  <a:lnTo>
                    <a:pt x="344" y="315"/>
                  </a:lnTo>
                  <a:lnTo>
                    <a:pt x="392" y="284"/>
                  </a:lnTo>
                  <a:lnTo>
                    <a:pt x="441" y="254"/>
                  </a:lnTo>
                  <a:lnTo>
                    <a:pt x="494" y="225"/>
                  </a:lnTo>
                  <a:lnTo>
                    <a:pt x="549" y="198"/>
                  </a:lnTo>
                  <a:lnTo>
                    <a:pt x="606" y="172"/>
                  </a:lnTo>
                  <a:lnTo>
                    <a:pt x="665" y="147"/>
                  </a:lnTo>
                  <a:lnTo>
                    <a:pt x="727" y="125"/>
                  </a:lnTo>
                  <a:lnTo>
                    <a:pt x="789" y="104"/>
                  </a:lnTo>
                  <a:lnTo>
                    <a:pt x="855" y="85"/>
                  </a:lnTo>
                  <a:lnTo>
                    <a:pt x="922" y="68"/>
                  </a:lnTo>
                  <a:lnTo>
                    <a:pt x="990" y="53"/>
                  </a:lnTo>
                  <a:lnTo>
                    <a:pt x="1060" y="39"/>
                  </a:lnTo>
                  <a:lnTo>
                    <a:pt x="1131" y="27"/>
                  </a:lnTo>
                  <a:lnTo>
                    <a:pt x="1205" y="18"/>
                  </a:lnTo>
                  <a:lnTo>
                    <a:pt x="1279" y="10"/>
                  </a:lnTo>
                  <a:lnTo>
                    <a:pt x="1355" y="5"/>
                  </a:lnTo>
                  <a:lnTo>
                    <a:pt x="1431" y="1"/>
                  </a:lnTo>
                  <a:lnTo>
                    <a:pt x="1509" y="0"/>
                  </a:lnTo>
                  <a:lnTo>
                    <a:pt x="1586" y="1"/>
                  </a:lnTo>
                  <a:lnTo>
                    <a:pt x="1663" y="5"/>
                  </a:lnTo>
                  <a:lnTo>
                    <a:pt x="1739" y="10"/>
                  </a:lnTo>
                  <a:lnTo>
                    <a:pt x="1813" y="18"/>
                  </a:lnTo>
                  <a:lnTo>
                    <a:pt x="1886" y="27"/>
                  </a:lnTo>
                  <a:lnTo>
                    <a:pt x="1958" y="39"/>
                  </a:lnTo>
                  <a:lnTo>
                    <a:pt x="2028" y="53"/>
                  </a:lnTo>
                  <a:lnTo>
                    <a:pt x="2097" y="68"/>
                  </a:lnTo>
                  <a:lnTo>
                    <a:pt x="2164" y="85"/>
                  </a:lnTo>
                  <a:lnTo>
                    <a:pt x="2228" y="104"/>
                  </a:lnTo>
                  <a:lnTo>
                    <a:pt x="2292" y="125"/>
                  </a:lnTo>
                  <a:lnTo>
                    <a:pt x="2352" y="147"/>
                  </a:lnTo>
                  <a:lnTo>
                    <a:pt x="2412" y="172"/>
                  </a:lnTo>
                  <a:lnTo>
                    <a:pt x="2469" y="198"/>
                  </a:lnTo>
                  <a:lnTo>
                    <a:pt x="2524" y="225"/>
                  </a:lnTo>
                  <a:lnTo>
                    <a:pt x="2576" y="254"/>
                  </a:lnTo>
                  <a:lnTo>
                    <a:pt x="2626" y="284"/>
                  </a:lnTo>
                  <a:lnTo>
                    <a:pt x="2673" y="315"/>
                  </a:lnTo>
                  <a:lnTo>
                    <a:pt x="2718" y="347"/>
                  </a:lnTo>
                  <a:lnTo>
                    <a:pt x="2760" y="381"/>
                  </a:lnTo>
                  <a:lnTo>
                    <a:pt x="2800" y="416"/>
                  </a:lnTo>
                  <a:lnTo>
                    <a:pt x="2836" y="452"/>
                  </a:lnTo>
                  <a:lnTo>
                    <a:pt x="2870" y="490"/>
                  </a:lnTo>
                  <a:lnTo>
                    <a:pt x="2899" y="527"/>
                  </a:lnTo>
                  <a:lnTo>
                    <a:pt x="2927" y="567"/>
                  </a:lnTo>
                  <a:lnTo>
                    <a:pt x="2950" y="606"/>
                  </a:lnTo>
                  <a:lnTo>
                    <a:pt x="2970" y="647"/>
                  </a:lnTo>
                  <a:lnTo>
                    <a:pt x="2987" y="689"/>
                  </a:lnTo>
                  <a:lnTo>
                    <a:pt x="3001" y="732"/>
                  </a:lnTo>
                  <a:lnTo>
                    <a:pt x="3010" y="775"/>
                  </a:lnTo>
                  <a:lnTo>
                    <a:pt x="3016" y="819"/>
                  </a:lnTo>
                  <a:lnTo>
                    <a:pt x="3018" y="8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77"/>
            <p:cNvSpPr>
              <a:spLocks/>
            </p:cNvSpPr>
            <p:nvPr/>
          </p:nvSpPr>
          <p:spPr bwMode="auto">
            <a:xfrm>
              <a:off x="4492" y="2890"/>
              <a:ext cx="266" cy="98"/>
            </a:xfrm>
            <a:custGeom>
              <a:avLst/>
              <a:gdLst>
                <a:gd name="T0" fmla="*/ 0 w 2390"/>
                <a:gd name="T1" fmla="*/ 0 h 1365"/>
                <a:gd name="T2" fmla="*/ 0 w 2390"/>
                <a:gd name="T3" fmla="*/ 0 h 1365"/>
                <a:gd name="T4" fmla="*/ 0 w 2390"/>
                <a:gd name="T5" fmla="*/ 0 h 1365"/>
                <a:gd name="T6" fmla="*/ 0 w 2390"/>
                <a:gd name="T7" fmla="*/ 0 h 1365"/>
                <a:gd name="T8" fmla="*/ 0 w 2390"/>
                <a:gd name="T9" fmla="*/ 0 h 1365"/>
                <a:gd name="T10" fmla="*/ 0 w 2390"/>
                <a:gd name="T11" fmla="*/ 0 h 1365"/>
                <a:gd name="T12" fmla="*/ 0 w 2390"/>
                <a:gd name="T13" fmla="*/ 0 h 1365"/>
                <a:gd name="T14" fmla="*/ 0 w 2390"/>
                <a:gd name="T15" fmla="*/ 0 h 1365"/>
                <a:gd name="T16" fmla="*/ 0 w 2390"/>
                <a:gd name="T17" fmla="*/ 0 h 1365"/>
                <a:gd name="T18" fmla="*/ 0 w 2390"/>
                <a:gd name="T19" fmla="*/ 0 h 1365"/>
                <a:gd name="T20" fmla="*/ 0 w 2390"/>
                <a:gd name="T21" fmla="*/ 0 h 1365"/>
                <a:gd name="T22" fmla="*/ 0 w 2390"/>
                <a:gd name="T23" fmla="*/ 0 h 1365"/>
                <a:gd name="T24" fmla="*/ 0 w 2390"/>
                <a:gd name="T25" fmla="*/ 0 h 1365"/>
                <a:gd name="T26" fmla="*/ 0 w 2390"/>
                <a:gd name="T27" fmla="*/ 0 h 1365"/>
                <a:gd name="T28" fmla="*/ 0 w 2390"/>
                <a:gd name="T29" fmla="*/ 0 h 1365"/>
                <a:gd name="T30" fmla="*/ 0 w 2390"/>
                <a:gd name="T31" fmla="*/ 0 h 1365"/>
                <a:gd name="T32" fmla="*/ 0 w 2390"/>
                <a:gd name="T33" fmla="*/ 0 h 1365"/>
                <a:gd name="T34" fmla="*/ 0 w 2390"/>
                <a:gd name="T35" fmla="*/ 0 h 1365"/>
                <a:gd name="T36" fmla="*/ 0 w 2390"/>
                <a:gd name="T37" fmla="*/ 0 h 1365"/>
                <a:gd name="T38" fmla="*/ 0 w 2390"/>
                <a:gd name="T39" fmla="*/ 0 h 1365"/>
                <a:gd name="T40" fmla="*/ 0 w 2390"/>
                <a:gd name="T41" fmla="*/ 0 h 1365"/>
                <a:gd name="T42" fmla="*/ 0 w 2390"/>
                <a:gd name="T43" fmla="*/ 0 h 1365"/>
                <a:gd name="T44" fmla="*/ 0 w 2390"/>
                <a:gd name="T45" fmla="*/ 0 h 1365"/>
                <a:gd name="T46" fmla="*/ 0 w 2390"/>
                <a:gd name="T47" fmla="*/ 0 h 1365"/>
                <a:gd name="T48" fmla="*/ 0 w 2390"/>
                <a:gd name="T49" fmla="*/ 0 h 1365"/>
                <a:gd name="T50" fmla="*/ 0 w 2390"/>
                <a:gd name="T51" fmla="*/ 0 h 1365"/>
                <a:gd name="T52" fmla="*/ 0 w 2390"/>
                <a:gd name="T53" fmla="*/ 0 h 1365"/>
                <a:gd name="T54" fmla="*/ 0 w 2390"/>
                <a:gd name="T55" fmla="*/ 0 h 1365"/>
                <a:gd name="T56" fmla="*/ 0 w 2390"/>
                <a:gd name="T57" fmla="*/ 0 h 1365"/>
                <a:gd name="T58" fmla="*/ 0 w 2390"/>
                <a:gd name="T59" fmla="*/ 0 h 1365"/>
                <a:gd name="T60" fmla="*/ 0 w 2390"/>
                <a:gd name="T61" fmla="*/ 0 h 1365"/>
                <a:gd name="T62" fmla="*/ 0 w 2390"/>
                <a:gd name="T63" fmla="*/ 0 h 1365"/>
                <a:gd name="T64" fmla="*/ 0 w 2390"/>
                <a:gd name="T65" fmla="*/ 0 h 1365"/>
                <a:gd name="T66" fmla="*/ 0 w 2390"/>
                <a:gd name="T67" fmla="*/ 0 h 1365"/>
                <a:gd name="T68" fmla="*/ 0 w 2390"/>
                <a:gd name="T69" fmla="*/ 0 h 1365"/>
                <a:gd name="T70" fmla="*/ 0 w 2390"/>
                <a:gd name="T71" fmla="*/ 0 h 1365"/>
                <a:gd name="T72" fmla="*/ 0 w 2390"/>
                <a:gd name="T73" fmla="*/ 0 h 1365"/>
                <a:gd name="T74" fmla="*/ 0 w 2390"/>
                <a:gd name="T75" fmla="*/ 0 h 1365"/>
                <a:gd name="T76" fmla="*/ 0 w 2390"/>
                <a:gd name="T77" fmla="*/ 0 h 1365"/>
                <a:gd name="T78" fmla="*/ 0 w 2390"/>
                <a:gd name="T79" fmla="*/ 0 h 1365"/>
                <a:gd name="T80" fmla="*/ 0 w 2390"/>
                <a:gd name="T81" fmla="*/ 0 h 1365"/>
                <a:gd name="T82" fmla="*/ 0 w 2390"/>
                <a:gd name="T83" fmla="*/ 0 h 1365"/>
                <a:gd name="T84" fmla="*/ 0 w 2390"/>
                <a:gd name="T85" fmla="*/ 0 h 13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90"/>
                <a:gd name="T130" fmla="*/ 0 h 1365"/>
                <a:gd name="T131" fmla="*/ 2390 w 2390"/>
                <a:gd name="T132" fmla="*/ 1365 h 13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90" h="1365">
                  <a:moveTo>
                    <a:pt x="2390" y="682"/>
                  </a:moveTo>
                  <a:lnTo>
                    <a:pt x="2388" y="717"/>
                  </a:lnTo>
                  <a:lnTo>
                    <a:pt x="2384" y="753"/>
                  </a:lnTo>
                  <a:lnTo>
                    <a:pt x="2376" y="786"/>
                  </a:lnTo>
                  <a:lnTo>
                    <a:pt x="2366" y="820"/>
                  </a:lnTo>
                  <a:lnTo>
                    <a:pt x="2352" y="853"/>
                  </a:lnTo>
                  <a:lnTo>
                    <a:pt x="2336" y="886"/>
                  </a:lnTo>
                  <a:lnTo>
                    <a:pt x="2317" y="917"/>
                  </a:lnTo>
                  <a:lnTo>
                    <a:pt x="2296" y="948"/>
                  </a:lnTo>
                  <a:lnTo>
                    <a:pt x="2272" y="979"/>
                  </a:lnTo>
                  <a:lnTo>
                    <a:pt x="2246" y="1008"/>
                  </a:lnTo>
                  <a:lnTo>
                    <a:pt x="2216" y="1037"/>
                  </a:lnTo>
                  <a:lnTo>
                    <a:pt x="2186" y="1064"/>
                  </a:lnTo>
                  <a:lnTo>
                    <a:pt x="2153" y="1091"/>
                  </a:lnTo>
                  <a:lnTo>
                    <a:pt x="2117" y="1116"/>
                  </a:lnTo>
                  <a:lnTo>
                    <a:pt x="2080" y="1142"/>
                  </a:lnTo>
                  <a:lnTo>
                    <a:pt x="2039" y="1166"/>
                  </a:lnTo>
                  <a:lnTo>
                    <a:pt x="1998" y="1188"/>
                  </a:lnTo>
                  <a:lnTo>
                    <a:pt x="1955" y="1210"/>
                  </a:lnTo>
                  <a:lnTo>
                    <a:pt x="1910" y="1230"/>
                  </a:lnTo>
                  <a:lnTo>
                    <a:pt x="1863" y="1248"/>
                  </a:lnTo>
                  <a:lnTo>
                    <a:pt x="1815" y="1267"/>
                  </a:lnTo>
                  <a:lnTo>
                    <a:pt x="1765" y="1283"/>
                  </a:lnTo>
                  <a:lnTo>
                    <a:pt x="1713" y="1298"/>
                  </a:lnTo>
                  <a:lnTo>
                    <a:pt x="1660" y="1312"/>
                  </a:lnTo>
                  <a:lnTo>
                    <a:pt x="1606" y="1324"/>
                  </a:lnTo>
                  <a:lnTo>
                    <a:pt x="1550" y="1334"/>
                  </a:lnTo>
                  <a:lnTo>
                    <a:pt x="1494" y="1344"/>
                  </a:lnTo>
                  <a:lnTo>
                    <a:pt x="1435" y="1351"/>
                  </a:lnTo>
                  <a:lnTo>
                    <a:pt x="1377" y="1358"/>
                  </a:lnTo>
                  <a:lnTo>
                    <a:pt x="1317" y="1362"/>
                  </a:lnTo>
                  <a:lnTo>
                    <a:pt x="1256" y="1364"/>
                  </a:lnTo>
                  <a:lnTo>
                    <a:pt x="1195" y="1365"/>
                  </a:lnTo>
                  <a:lnTo>
                    <a:pt x="1133" y="1364"/>
                  </a:lnTo>
                  <a:lnTo>
                    <a:pt x="1073" y="1362"/>
                  </a:lnTo>
                  <a:lnTo>
                    <a:pt x="1012" y="1358"/>
                  </a:lnTo>
                  <a:lnTo>
                    <a:pt x="954" y="1351"/>
                  </a:lnTo>
                  <a:lnTo>
                    <a:pt x="896" y="1344"/>
                  </a:lnTo>
                  <a:lnTo>
                    <a:pt x="840" y="1334"/>
                  </a:lnTo>
                  <a:lnTo>
                    <a:pt x="785" y="1324"/>
                  </a:lnTo>
                  <a:lnTo>
                    <a:pt x="729" y="1312"/>
                  </a:lnTo>
                  <a:lnTo>
                    <a:pt x="676" y="1298"/>
                  </a:lnTo>
                  <a:lnTo>
                    <a:pt x="626" y="1283"/>
                  </a:lnTo>
                  <a:lnTo>
                    <a:pt x="576" y="1267"/>
                  </a:lnTo>
                  <a:lnTo>
                    <a:pt x="527" y="1248"/>
                  </a:lnTo>
                  <a:lnTo>
                    <a:pt x="480" y="1230"/>
                  </a:lnTo>
                  <a:lnTo>
                    <a:pt x="435" y="1210"/>
                  </a:lnTo>
                  <a:lnTo>
                    <a:pt x="391" y="1188"/>
                  </a:lnTo>
                  <a:lnTo>
                    <a:pt x="350" y="1166"/>
                  </a:lnTo>
                  <a:lnTo>
                    <a:pt x="311" y="1142"/>
                  </a:lnTo>
                  <a:lnTo>
                    <a:pt x="273" y="1116"/>
                  </a:lnTo>
                  <a:lnTo>
                    <a:pt x="238" y="1091"/>
                  </a:lnTo>
                  <a:lnTo>
                    <a:pt x="204" y="1064"/>
                  </a:lnTo>
                  <a:lnTo>
                    <a:pt x="173" y="1037"/>
                  </a:lnTo>
                  <a:lnTo>
                    <a:pt x="144" y="1008"/>
                  </a:lnTo>
                  <a:lnTo>
                    <a:pt x="118" y="979"/>
                  </a:lnTo>
                  <a:lnTo>
                    <a:pt x="94" y="948"/>
                  </a:lnTo>
                  <a:lnTo>
                    <a:pt x="72" y="917"/>
                  </a:lnTo>
                  <a:lnTo>
                    <a:pt x="54" y="886"/>
                  </a:lnTo>
                  <a:lnTo>
                    <a:pt x="37" y="853"/>
                  </a:lnTo>
                  <a:lnTo>
                    <a:pt x="25" y="820"/>
                  </a:lnTo>
                  <a:lnTo>
                    <a:pt x="14" y="786"/>
                  </a:lnTo>
                  <a:lnTo>
                    <a:pt x="7" y="753"/>
                  </a:lnTo>
                  <a:lnTo>
                    <a:pt x="1" y="717"/>
                  </a:lnTo>
                  <a:lnTo>
                    <a:pt x="0" y="682"/>
                  </a:lnTo>
                  <a:lnTo>
                    <a:pt x="1" y="648"/>
                  </a:lnTo>
                  <a:lnTo>
                    <a:pt x="7" y="612"/>
                  </a:lnTo>
                  <a:lnTo>
                    <a:pt x="14" y="578"/>
                  </a:lnTo>
                  <a:lnTo>
                    <a:pt x="25" y="545"/>
                  </a:lnTo>
                  <a:lnTo>
                    <a:pt x="37" y="511"/>
                  </a:lnTo>
                  <a:lnTo>
                    <a:pt x="54" y="479"/>
                  </a:lnTo>
                  <a:lnTo>
                    <a:pt x="72" y="447"/>
                  </a:lnTo>
                  <a:lnTo>
                    <a:pt x="94" y="416"/>
                  </a:lnTo>
                  <a:lnTo>
                    <a:pt x="118" y="386"/>
                  </a:lnTo>
                  <a:lnTo>
                    <a:pt x="144" y="357"/>
                  </a:lnTo>
                  <a:lnTo>
                    <a:pt x="173" y="328"/>
                  </a:lnTo>
                  <a:lnTo>
                    <a:pt x="204" y="300"/>
                  </a:lnTo>
                  <a:lnTo>
                    <a:pt x="238" y="273"/>
                  </a:lnTo>
                  <a:lnTo>
                    <a:pt x="273" y="247"/>
                  </a:lnTo>
                  <a:lnTo>
                    <a:pt x="311" y="223"/>
                  </a:lnTo>
                  <a:lnTo>
                    <a:pt x="350" y="199"/>
                  </a:lnTo>
                  <a:lnTo>
                    <a:pt x="391" y="177"/>
                  </a:lnTo>
                  <a:lnTo>
                    <a:pt x="435" y="155"/>
                  </a:lnTo>
                  <a:lnTo>
                    <a:pt x="480" y="135"/>
                  </a:lnTo>
                  <a:lnTo>
                    <a:pt x="527" y="115"/>
                  </a:lnTo>
                  <a:lnTo>
                    <a:pt x="576" y="98"/>
                  </a:lnTo>
                  <a:lnTo>
                    <a:pt x="626" y="81"/>
                  </a:lnTo>
                  <a:lnTo>
                    <a:pt x="676" y="66"/>
                  </a:lnTo>
                  <a:lnTo>
                    <a:pt x="729" y="53"/>
                  </a:lnTo>
                  <a:lnTo>
                    <a:pt x="785" y="40"/>
                  </a:lnTo>
                  <a:lnTo>
                    <a:pt x="840" y="30"/>
                  </a:lnTo>
                  <a:lnTo>
                    <a:pt x="896" y="21"/>
                  </a:lnTo>
                  <a:lnTo>
                    <a:pt x="954" y="14"/>
                  </a:lnTo>
                  <a:lnTo>
                    <a:pt x="1012" y="7"/>
                  </a:lnTo>
                  <a:lnTo>
                    <a:pt x="1073" y="3"/>
                  </a:lnTo>
                  <a:lnTo>
                    <a:pt x="1133" y="0"/>
                  </a:lnTo>
                  <a:lnTo>
                    <a:pt x="1195" y="0"/>
                  </a:lnTo>
                  <a:lnTo>
                    <a:pt x="1256" y="0"/>
                  </a:lnTo>
                  <a:lnTo>
                    <a:pt x="1317" y="3"/>
                  </a:lnTo>
                  <a:lnTo>
                    <a:pt x="1377" y="7"/>
                  </a:lnTo>
                  <a:lnTo>
                    <a:pt x="1435" y="14"/>
                  </a:lnTo>
                  <a:lnTo>
                    <a:pt x="1494" y="21"/>
                  </a:lnTo>
                  <a:lnTo>
                    <a:pt x="1550" y="30"/>
                  </a:lnTo>
                  <a:lnTo>
                    <a:pt x="1606" y="40"/>
                  </a:lnTo>
                  <a:lnTo>
                    <a:pt x="1660" y="53"/>
                  </a:lnTo>
                  <a:lnTo>
                    <a:pt x="1713" y="66"/>
                  </a:lnTo>
                  <a:lnTo>
                    <a:pt x="1765" y="81"/>
                  </a:lnTo>
                  <a:lnTo>
                    <a:pt x="1815" y="98"/>
                  </a:lnTo>
                  <a:lnTo>
                    <a:pt x="1863" y="115"/>
                  </a:lnTo>
                  <a:lnTo>
                    <a:pt x="1910" y="135"/>
                  </a:lnTo>
                  <a:lnTo>
                    <a:pt x="1955" y="155"/>
                  </a:lnTo>
                  <a:lnTo>
                    <a:pt x="1998" y="177"/>
                  </a:lnTo>
                  <a:lnTo>
                    <a:pt x="2039" y="199"/>
                  </a:lnTo>
                  <a:lnTo>
                    <a:pt x="2080" y="223"/>
                  </a:lnTo>
                  <a:lnTo>
                    <a:pt x="2117" y="247"/>
                  </a:lnTo>
                  <a:lnTo>
                    <a:pt x="2153" y="273"/>
                  </a:lnTo>
                  <a:lnTo>
                    <a:pt x="2186" y="300"/>
                  </a:lnTo>
                  <a:lnTo>
                    <a:pt x="2216" y="328"/>
                  </a:lnTo>
                  <a:lnTo>
                    <a:pt x="2246" y="357"/>
                  </a:lnTo>
                  <a:lnTo>
                    <a:pt x="2272" y="386"/>
                  </a:lnTo>
                  <a:lnTo>
                    <a:pt x="2296" y="416"/>
                  </a:lnTo>
                  <a:lnTo>
                    <a:pt x="2317" y="447"/>
                  </a:lnTo>
                  <a:lnTo>
                    <a:pt x="2336" y="479"/>
                  </a:lnTo>
                  <a:lnTo>
                    <a:pt x="2352" y="511"/>
                  </a:lnTo>
                  <a:lnTo>
                    <a:pt x="2366" y="545"/>
                  </a:lnTo>
                  <a:lnTo>
                    <a:pt x="2376" y="578"/>
                  </a:lnTo>
                  <a:lnTo>
                    <a:pt x="2384" y="612"/>
                  </a:lnTo>
                  <a:lnTo>
                    <a:pt x="2388" y="648"/>
                  </a:lnTo>
                  <a:lnTo>
                    <a:pt x="2390" y="682"/>
                  </a:lnTo>
                  <a:close/>
                </a:path>
              </a:pathLst>
            </a:custGeom>
            <a:solidFill>
              <a:srgbClr val="6E9B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78"/>
            <p:cNvSpPr>
              <a:spLocks/>
            </p:cNvSpPr>
            <p:nvPr/>
          </p:nvSpPr>
          <p:spPr bwMode="auto">
            <a:xfrm>
              <a:off x="4441" y="2981"/>
              <a:ext cx="294" cy="294"/>
            </a:xfrm>
            <a:custGeom>
              <a:avLst/>
              <a:gdLst>
                <a:gd name="T0" fmla="*/ 0 w 2641"/>
                <a:gd name="T1" fmla="*/ 0 h 4124"/>
                <a:gd name="T2" fmla="*/ 0 w 2641"/>
                <a:gd name="T3" fmla="*/ 0 h 4124"/>
                <a:gd name="T4" fmla="*/ 0 w 2641"/>
                <a:gd name="T5" fmla="*/ 0 h 4124"/>
                <a:gd name="T6" fmla="*/ 0 w 2641"/>
                <a:gd name="T7" fmla="*/ 0 h 4124"/>
                <a:gd name="T8" fmla="*/ 0 w 2641"/>
                <a:gd name="T9" fmla="*/ 0 h 4124"/>
                <a:gd name="T10" fmla="*/ 0 w 2641"/>
                <a:gd name="T11" fmla="*/ 0 h 4124"/>
                <a:gd name="T12" fmla="*/ 0 w 2641"/>
                <a:gd name="T13" fmla="*/ 0 h 4124"/>
                <a:gd name="T14" fmla="*/ 0 w 2641"/>
                <a:gd name="T15" fmla="*/ 0 h 4124"/>
                <a:gd name="T16" fmla="*/ 0 w 2641"/>
                <a:gd name="T17" fmla="*/ 0 h 4124"/>
                <a:gd name="T18" fmla="*/ 0 w 2641"/>
                <a:gd name="T19" fmla="*/ 0 h 4124"/>
                <a:gd name="T20" fmla="*/ 0 w 2641"/>
                <a:gd name="T21" fmla="*/ 0 h 4124"/>
                <a:gd name="T22" fmla="*/ 0 w 2641"/>
                <a:gd name="T23" fmla="*/ 0 h 4124"/>
                <a:gd name="T24" fmla="*/ 0 w 2641"/>
                <a:gd name="T25" fmla="*/ 0 h 4124"/>
                <a:gd name="T26" fmla="*/ 0 w 2641"/>
                <a:gd name="T27" fmla="*/ 0 h 4124"/>
                <a:gd name="T28" fmla="*/ 0 w 2641"/>
                <a:gd name="T29" fmla="*/ 0 h 4124"/>
                <a:gd name="T30" fmla="*/ 0 w 2641"/>
                <a:gd name="T31" fmla="*/ 0 h 4124"/>
                <a:gd name="T32" fmla="*/ 0 w 2641"/>
                <a:gd name="T33" fmla="*/ 0 h 4124"/>
                <a:gd name="T34" fmla="*/ 0 w 2641"/>
                <a:gd name="T35" fmla="*/ 0 h 4124"/>
                <a:gd name="T36" fmla="*/ 0 w 2641"/>
                <a:gd name="T37" fmla="*/ 0 h 4124"/>
                <a:gd name="T38" fmla="*/ 0 w 2641"/>
                <a:gd name="T39" fmla="*/ 0 h 4124"/>
                <a:gd name="T40" fmla="*/ 0 w 2641"/>
                <a:gd name="T41" fmla="*/ 0 h 4124"/>
                <a:gd name="T42" fmla="*/ 0 w 2641"/>
                <a:gd name="T43" fmla="*/ 0 h 4124"/>
                <a:gd name="T44" fmla="*/ 0 w 2641"/>
                <a:gd name="T45" fmla="*/ 0 h 4124"/>
                <a:gd name="T46" fmla="*/ 0 w 2641"/>
                <a:gd name="T47" fmla="*/ 0 h 4124"/>
                <a:gd name="T48" fmla="*/ 0 w 2641"/>
                <a:gd name="T49" fmla="*/ 0 h 4124"/>
                <a:gd name="T50" fmla="*/ 0 w 2641"/>
                <a:gd name="T51" fmla="*/ 0 h 4124"/>
                <a:gd name="T52" fmla="*/ 0 w 2641"/>
                <a:gd name="T53" fmla="*/ 0 h 4124"/>
                <a:gd name="T54" fmla="*/ 0 w 2641"/>
                <a:gd name="T55" fmla="*/ 0 h 4124"/>
                <a:gd name="T56" fmla="*/ 0 w 2641"/>
                <a:gd name="T57" fmla="*/ 0 h 4124"/>
                <a:gd name="T58" fmla="*/ 0 w 2641"/>
                <a:gd name="T59" fmla="*/ 0 h 4124"/>
                <a:gd name="T60" fmla="*/ 0 w 2641"/>
                <a:gd name="T61" fmla="*/ 0 h 4124"/>
                <a:gd name="T62" fmla="*/ 0 w 2641"/>
                <a:gd name="T63" fmla="*/ 0 h 4124"/>
                <a:gd name="T64" fmla="*/ 0 w 2641"/>
                <a:gd name="T65" fmla="*/ 0 h 4124"/>
                <a:gd name="T66" fmla="*/ 0 w 2641"/>
                <a:gd name="T67" fmla="*/ 0 h 4124"/>
                <a:gd name="T68" fmla="*/ 0 w 2641"/>
                <a:gd name="T69" fmla="*/ 0 h 4124"/>
                <a:gd name="T70" fmla="*/ 0 w 2641"/>
                <a:gd name="T71" fmla="*/ 0 h 4124"/>
                <a:gd name="T72" fmla="*/ 0 w 2641"/>
                <a:gd name="T73" fmla="*/ 0 h 4124"/>
                <a:gd name="T74" fmla="*/ 0 w 2641"/>
                <a:gd name="T75" fmla="*/ 0 h 4124"/>
                <a:gd name="T76" fmla="*/ 0 w 2641"/>
                <a:gd name="T77" fmla="*/ 0 h 4124"/>
                <a:gd name="T78" fmla="*/ 0 w 2641"/>
                <a:gd name="T79" fmla="*/ 0 h 4124"/>
                <a:gd name="T80" fmla="*/ 0 w 2641"/>
                <a:gd name="T81" fmla="*/ 0 h 4124"/>
                <a:gd name="T82" fmla="*/ 0 w 2641"/>
                <a:gd name="T83" fmla="*/ 0 h 4124"/>
                <a:gd name="T84" fmla="*/ 0 w 2641"/>
                <a:gd name="T85" fmla="*/ 0 h 4124"/>
                <a:gd name="T86" fmla="*/ 0 w 2641"/>
                <a:gd name="T87" fmla="*/ 0 h 4124"/>
                <a:gd name="T88" fmla="*/ 0 w 2641"/>
                <a:gd name="T89" fmla="*/ 0 h 4124"/>
                <a:gd name="T90" fmla="*/ 0 w 2641"/>
                <a:gd name="T91" fmla="*/ 0 h 4124"/>
                <a:gd name="T92" fmla="*/ 0 w 2641"/>
                <a:gd name="T93" fmla="*/ 0 h 4124"/>
                <a:gd name="T94" fmla="*/ 0 w 2641"/>
                <a:gd name="T95" fmla="*/ 0 h 4124"/>
                <a:gd name="T96" fmla="*/ 0 w 2641"/>
                <a:gd name="T97" fmla="*/ 0 h 4124"/>
                <a:gd name="T98" fmla="*/ 0 w 2641"/>
                <a:gd name="T99" fmla="*/ 0 h 4124"/>
                <a:gd name="T100" fmla="*/ 0 w 2641"/>
                <a:gd name="T101" fmla="*/ 0 h 4124"/>
                <a:gd name="T102" fmla="*/ 0 w 2641"/>
                <a:gd name="T103" fmla="*/ 0 h 4124"/>
                <a:gd name="T104" fmla="*/ 0 w 2641"/>
                <a:gd name="T105" fmla="*/ 0 h 4124"/>
                <a:gd name="T106" fmla="*/ 0 w 2641"/>
                <a:gd name="T107" fmla="*/ 0 h 4124"/>
                <a:gd name="T108" fmla="*/ 0 w 2641"/>
                <a:gd name="T109" fmla="*/ 0 h 4124"/>
                <a:gd name="T110" fmla="*/ 0 w 2641"/>
                <a:gd name="T111" fmla="*/ 0 h 4124"/>
                <a:gd name="T112" fmla="*/ 0 w 2641"/>
                <a:gd name="T113" fmla="*/ 0 h 41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41"/>
                <a:gd name="T172" fmla="*/ 0 h 4124"/>
                <a:gd name="T173" fmla="*/ 2641 w 2641"/>
                <a:gd name="T174" fmla="*/ 4124 h 41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41" h="4124">
                  <a:moveTo>
                    <a:pt x="0" y="0"/>
                  </a:moveTo>
                  <a:lnTo>
                    <a:pt x="6" y="32"/>
                  </a:lnTo>
                  <a:lnTo>
                    <a:pt x="19" y="124"/>
                  </a:lnTo>
                  <a:lnTo>
                    <a:pt x="41" y="268"/>
                  </a:lnTo>
                  <a:lnTo>
                    <a:pt x="68" y="459"/>
                  </a:lnTo>
                  <a:lnTo>
                    <a:pt x="100" y="688"/>
                  </a:lnTo>
                  <a:lnTo>
                    <a:pt x="134" y="950"/>
                  </a:lnTo>
                  <a:lnTo>
                    <a:pt x="151" y="1092"/>
                  </a:lnTo>
                  <a:lnTo>
                    <a:pt x="168" y="1238"/>
                  </a:lnTo>
                  <a:lnTo>
                    <a:pt x="185" y="1389"/>
                  </a:lnTo>
                  <a:lnTo>
                    <a:pt x="202" y="1544"/>
                  </a:lnTo>
                  <a:lnTo>
                    <a:pt x="218" y="1703"/>
                  </a:lnTo>
                  <a:lnTo>
                    <a:pt x="232" y="1863"/>
                  </a:lnTo>
                  <a:lnTo>
                    <a:pt x="246" y="2025"/>
                  </a:lnTo>
                  <a:lnTo>
                    <a:pt x="259" y="2188"/>
                  </a:lnTo>
                  <a:lnTo>
                    <a:pt x="269" y="2350"/>
                  </a:lnTo>
                  <a:lnTo>
                    <a:pt x="279" y="2511"/>
                  </a:lnTo>
                  <a:lnTo>
                    <a:pt x="286" y="2670"/>
                  </a:lnTo>
                  <a:lnTo>
                    <a:pt x="292" y="2825"/>
                  </a:lnTo>
                  <a:lnTo>
                    <a:pt x="295" y="2978"/>
                  </a:lnTo>
                  <a:lnTo>
                    <a:pt x="295" y="3126"/>
                  </a:lnTo>
                  <a:lnTo>
                    <a:pt x="293" y="3268"/>
                  </a:lnTo>
                  <a:lnTo>
                    <a:pt x="286" y="3403"/>
                  </a:lnTo>
                  <a:lnTo>
                    <a:pt x="278" y="3533"/>
                  </a:lnTo>
                  <a:lnTo>
                    <a:pt x="266" y="3653"/>
                  </a:lnTo>
                  <a:lnTo>
                    <a:pt x="250" y="3766"/>
                  </a:lnTo>
                  <a:lnTo>
                    <a:pt x="230" y="3868"/>
                  </a:lnTo>
                  <a:lnTo>
                    <a:pt x="243" y="3874"/>
                  </a:lnTo>
                  <a:lnTo>
                    <a:pt x="281" y="3889"/>
                  </a:lnTo>
                  <a:lnTo>
                    <a:pt x="309" y="3900"/>
                  </a:lnTo>
                  <a:lnTo>
                    <a:pt x="342" y="3912"/>
                  </a:lnTo>
                  <a:lnTo>
                    <a:pt x="381" y="3926"/>
                  </a:lnTo>
                  <a:lnTo>
                    <a:pt x="424" y="3941"/>
                  </a:lnTo>
                  <a:lnTo>
                    <a:pt x="474" y="3956"/>
                  </a:lnTo>
                  <a:lnTo>
                    <a:pt x="528" y="3973"/>
                  </a:lnTo>
                  <a:lnTo>
                    <a:pt x="587" y="3989"/>
                  </a:lnTo>
                  <a:lnTo>
                    <a:pt x="651" y="4006"/>
                  </a:lnTo>
                  <a:lnTo>
                    <a:pt x="719" y="4022"/>
                  </a:lnTo>
                  <a:lnTo>
                    <a:pt x="791" y="4039"/>
                  </a:lnTo>
                  <a:lnTo>
                    <a:pt x="868" y="4055"/>
                  </a:lnTo>
                  <a:lnTo>
                    <a:pt x="949" y="4070"/>
                  </a:lnTo>
                  <a:lnTo>
                    <a:pt x="1033" y="4083"/>
                  </a:lnTo>
                  <a:lnTo>
                    <a:pt x="1121" y="4094"/>
                  </a:lnTo>
                  <a:lnTo>
                    <a:pt x="1213" y="4105"/>
                  </a:lnTo>
                  <a:lnTo>
                    <a:pt x="1307" y="4114"/>
                  </a:lnTo>
                  <a:lnTo>
                    <a:pt x="1406" y="4120"/>
                  </a:lnTo>
                  <a:lnTo>
                    <a:pt x="1506" y="4123"/>
                  </a:lnTo>
                  <a:lnTo>
                    <a:pt x="1610" y="4124"/>
                  </a:lnTo>
                  <a:lnTo>
                    <a:pt x="1716" y="4122"/>
                  </a:lnTo>
                  <a:lnTo>
                    <a:pt x="1825" y="4117"/>
                  </a:lnTo>
                  <a:lnTo>
                    <a:pt x="1936" y="4108"/>
                  </a:lnTo>
                  <a:lnTo>
                    <a:pt x="2049" y="4095"/>
                  </a:lnTo>
                  <a:lnTo>
                    <a:pt x="2164" y="4079"/>
                  </a:lnTo>
                  <a:lnTo>
                    <a:pt x="2281" y="4058"/>
                  </a:lnTo>
                  <a:lnTo>
                    <a:pt x="2400" y="4033"/>
                  </a:lnTo>
                  <a:lnTo>
                    <a:pt x="2519" y="4003"/>
                  </a:lnTo>
                  <a:lnTo>
                    <a:pt x="2641" y="3968"/>
                  </a:lnTo>
                  <a:lnTo>
                    <a:pt x="2622" y="3968"/>
                  </a:lnTo>
                  <a:lnTo>
                    <a:pt x="2568" y="3970"/>
                  </a:lnTo>
                  <a:lnTo>
                    <a:pt x="2485" y="3971"/>
                  </a:lnTo>
                  <a:lnTo>
                    <a:pt x="2374" y="3970"/>
                  </a:lnTo>
                  <a:lnTo>
                    <a:pt x="2311" y="3970"/>
                  </a:lnTo>
                  <a:lnTo>
                    <a:pt x="2243" y="3968"/>
                  </a:lnTo>
                  <a:lnTo>
                    <a:pt x="2171" y="3967"/>
                  </a:lnTo>
                  <a:lnTo>
                    <a:pt x="2094" y="3963"/>
                  </a:lnTo>
                  <a:lnTo>
                    <a:pt x="2016" y="3959"/>
                  </a:lnTo>
                  <a:lnTo>
                    <a:pt x="1934" y="3955"/>
                  </a:lnTo>
                  <a:lnTo>
                    <a:pt x="1851" y="3948"/>
                  </a:lnTo>
                  <a:lnTo>
                    <a:pt x="1766" y="3941"/>
                  </a:lnTo>
                  <a:lnTo>
                    <a:pt x="1680" y="3932"/>
                  </a:lnTo>
                  <a:lnTo>
                    <a:pt x="1594" y="3923"/>
                  </a:lnTo>
                  <a:lnTo>
                    <a:pt x="1508" y="3911"/>
                  </a:lnTo>
                  <a:lnTo>
                    <a:pt x="1424" y="3897"/>
                  </a:lnTo>
                  <a:lnTo>
                    <a:pt x="1340" y="3882"/>
                  </a:lnTo>
                  <a:lnTo>
                    <a:pt x="1257" y="3865"/>
                  </a:lnTo>
                  <a:lnTo>
                    <a:pt x="1179" y="3845"/>
                  </a:lnTo>
                  <a:lnTo>
                    <a:pt x="1102" y="3824"/>
                  </a:lnTo>
                  <a:lnTo>
                    <a:pt x="1030" y="3800"/>
                  </a:lnTo>
                  <a:lnTo>
                    <a:pt x="962" y="3775"/>
                  </a:lnTo>
                  <a:lnTo>
                    <a:pt x="898" y="3747"/>
                  </a:lnTo>
                  <a:lnTo>
                    <a:pt x="840" y="3716"/>
                  </a:lnTo>
                  <a:lnTo>
                    <a:pt x="788" y="3682"/>
                  </a:lnTo>
                  <a:lnTo>
                    <a:pt x="741" y="3646"/>
                  </a:lnTo>
                  <a:lnTo>
                    <a:pt x="702" y="3606"/>
                  </a:lnTo>
                  <a:lnTo>
                    <a:pt x="671" y="3564"/>
                  </a:lnTo>
                  <a:lnTo>
                    <a:pt x="645" y="3516"/>
                  </a:lnTo>
                  <a:lnTo>
                    <a:pt x="621" y="3460"/>
                  </a:lnTo>
                  <a:lnTo>
                    <a:pt x="601" y="3397"/>
                  </a:lnTo>
                  <a:lnTo>
                    <a:pt x="583" y="3327"/>
                  </a:lnTo>
                  <a:lnTo>
                    <a:pt x="566" y="3250"/>
                  </a:lnTo>
                  <a:lnTo>
                    <a:pt x="552" y="3165"/>
                  </a:lnTo>
                  <a:lnTo>
                    <a:pt x="539" y="3076"/>
                  </a:lnTo>
                  <a:lnTo>
                    <a:pt x="528" y="2981"/>
                  </a:lnTo>
                  <a:lnTo>
                    <a:pt x="517" y="2880"/>
                  </a:lnTo>
                  <a:lnTo>
                    <a:pt x="508" y="2775"/>
                  </a:lnTo>
                  <a:lnTo>
                    <a:pt x="498" y="2664"/>
                  </a:lnTo>
                  <a:lnTo>
                    <a:pt x="490" y="2551"/>
                  </a:lnTo>
                  <a:lnTo>
                    <a:pt x="472" y="2311"/>
                  </a:lnTo>
                  <a:lnTo>
                    <a:pt x="453" y="2060"/>
                  </a:lnTo>
                  <a:lnTo>
                    <a:pt x="442" y="1932"/>
                  </a:lnTo>
                  <a:lnTo>
                    <a:pt x="431" y="1802"/>
                  </a:lnTo>
                  <a:lnTo>
                    <a:pt x="417" y="1670"/>
                  </a:lnTo>
                  <a:lnTo>
                    <a:pt x="402" y="1536"/>
                  </a:lnTo>
                  <a:lnTo>
                    <a:pt x="385" y="1403"/>
                  </a:lnTo>
                  <a:lnTo>
                    <a:pt x="366" y="1269"/>
                  </a:lnTo>
                  <a:lnTo>
                    <a:pt x="344" y="1135"/>
                  </a:lnTo>
                  <a:lnTo>
                    <a:pt x="320" y="1002"/>
                  </a:lnTo>
                  <a:lnTo>
                    <a:pt x="293" y="870"/>
                  </a:lnTo>
                  <a:lnTo>
                    <a:pt x="262" y="738"/>
                  </a:lnTo>
                  <a:lnTo>
                    <a:pt x="228" y="609"/>
                  </a:lnTo>
                  <a:lnTo>
                    <a:pt x="191" y="481"/>
                  </a:lnTo>
                  <a:lnTo>
                    <a:pt x="150" y="357"/>
                  </a:lnTo>
                  <a:lnTo>
                    <a:pt x="104" y="235"/>
                  </a:lnTo>
                  <a:lnTo>
                    <a:pt x="54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6E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79"/>
            <p:cNvSpPr>
              <a:spLocks/>
            </p:cNvSpPr>
            <p:nvPr/>
          </p:nvSpPr>
          <p:spPr bwMode="auto">
            <a:xfrm>
              <a:off x="4563" y="2892"/>
              <a:ext cx="128" cy="95"/>
            </a:xfrm>
            <a:custGeom>
              <a:avLst/>
              <a:gdLst>
                <a:gd name="T0" fmla="*/ 0 w 1152"/>
                <a:gd name="T1" fmla="*/ 0 h 1333"/>
                <a:gd name="T2" fmla="*/ 0 w 1152"/>
                <a:gd name="T3" fmla="*/ 0 h 1333"/>
                <a:gd name="T4" fmla="*/ 0 w 1152"/>
                <a:gd name="T5" fmla="*/ 0 h 1333"/>
                <a:gd name="T6" fmla="*/ 0 w 1152"/>
                <a:gd name="T7" fmla="*/ 0 h 1333"/>
                <a:gd name="T8" fmla="*/ 0 w 1152"/>
                <a:gd name="T9" fmla="*/ 0 h 1333"/>
                <a:gd name="T10" fmla="*/ 0 w 1152"/>
                <a:gd name="T11" fmla="*/ 0 h 1333"/>
                <a:gd name="T12" fmla="*/ 0 w 1152"/>
                <a:gd name="T13" fmla="*/ 0 h 1333"/>
                <a:gd name="T14" fmla="*/ 0 w 1152"/>
                <a:gd name="T15" fmla="*/ 0 h 1333"/>
                <a:gd name="T16" fmla="*/ 0 w 1152"/>
                <a:gd name="T17" fmla="*/ 0 h 1333"/>
                <a:gd name="T18" fmla="*/ 0 w 1152"/>
                <a:gd name="T19" fmla="*/ 0 h 1333"/>
                <a:gd name="T20" fmla="*/ 0 w 1152"/>
                <a:gd name="T21" fmla="*/ 0 h 1333"/>
                <a:gd name="T22" fmla="*/ 0 w 1152"/>
                <a:gd name="T23" fmla="*/ 0 h 1333"/>
                <a:gd name="T24" fmla="*/ 0 w 1152"/>
                <a:gd name="T25" fmla="*/ 0 h 1333"/>
                <a:gd name="T26" fmla="*/ 0 w 1152"/>
                <a:gd name="T27" fmla="*/ 0 h 1333"/>
                <a:gd name="T28" fmla="*/ 0 w 1152"/>
                <a:gd name="T29" fmla="*/ 0 h 1333"/>
                <a:gd name="T30" fmla="*/ 0 w 1152"/>
                <a:gd name="T31" fmla="*/ 0 h 1333"/>
                <a:gd name="T32" fmla="*/ 0 w 1152"/>
                <a:gd name="T33" fmla="*/ 0 h 1333"/>
                <a:gd name="T34" fmla="*/ 0 w 1152"/>
                <a:gd name="T35" fmla="*/ 0 h 1333"/>
                <a:gd name="T36" fmla="*/ 0 w 1152"/>
                <a:gd name="T37" fmla="*/ 0 h 1333"/>
                <a:gd name="T38" fmla="*/ 0 w 1152"/>
                <a:gd name="T39" fmla="*/ 0 h 1333"/>
                <a:gd name="T40" fmla="*/ 0 w 1152"/>
                <a:gd name="T41" fmla="*/ 0 h 1333"/>
                <a:gd name="T42" fmla="*/ 0 w 1152"/>
                <a:gd name="T43" fmla="*/ 0 h 1333"/>
                <a:gd name="T44" fmla="*/ 0 w 1152"/>
                <a:gd name="T45" fmla="*/ 0 h 1333"/>
                <a:gd name="T46" fmla="*/ 0 w 1152"/>
                <a:gd name="T47" fmla="*/ 0 h 1333"/>
                <a:gd name="T48" fmla="*/ 0 w 1152"/>
                <a:gd name="T49" fmla="*/ 0 h 1333"/>
                <a:gd name="T50" fmla="*/ 0 w 1152"/>
                <a:gd name="T51" fmla="*/ 0 h 1333"/>
                <a:gd name="T52" fmla="*/ 0 w 1152"/>
                <a:gd name="T53" fmla="*/ 0 h 1333"/>
                <a:gd name="T54" fmla="*/ 0 w 1152"/>
                <a:gd name="T55" fmla="*/ 0 h 1333"/>
                <a:gd name="T56" fmla="*/ 0 w 1152"/>
                <a:gd name="T57" fmla="*/ 0 h 1333"/>
                <a:gd name="T58" fmla="*/ 0 w 1152"/>
                <a:gd name="T59" fmla="*/ 0 h 1333"/>
                <a:gd name="T60" fmla="*/ 0 w 1152"/>
                <a:gd name="T61" fmla="*/ 0 h 1333"/>
                <a:gd name="T62" fmla="*/ 0 w 1152"/>
                <a:gd name="T63" fmla="*/ 0 h 1333"/>
                <a:gd name="T64" fmla="*/ 0 w 1152"/>
                <a:gd name="T65" fmla="*/ 0 h 1333"/>
                <a:gd name="T66" fmla="*/ 0 w 1152"/>
                <a:gd name="T67" fmla="*/ 0 h 1333"/>
                <a:gd name="T68" fmla="*/ 0 w 1152"/>
                <a:gd name="T69" fmla="*/ 0 h 1333"/>
                <a:gd name="T70" fmla="*/ 0 w 1152"/>
                <a:gd name="T71" fmla="*/ 0 h 1333"/>
                <a:gd name="T72" fmla="*/ 0 w 1152"/>
                <a:gd name="T73" fmla="*/ 0 h 1333"/>
                <a:gd name="T74" fmla="*/ 0 w 1152"/>
                <a:gd name="T75" fmla="*/ 0 h 1333"/>
                <a:gd name="T76" fmla="*/ 0 w 1152"/>
                <a:gd name="T77" fmla="*/ 0 h 1333"/>
                <a:gd name="T78" fmla="*/ 0 w 1152"/>
                <a:gd name="T79" fmla="*/ 0 h 1333"/>
                <a:gd name="T80" fmla="*/ 0 w 1152"/>
                <a:gd name="T81" fmla="*/ 0 h 1333"/>
                <a:gd name="T82" fmla="*/ 0 w 1152"/>
                <a:gd name="T83" fmla="*/ 0 h 1333"/>
                <a:gd name="T84" fmla="*/ 0 w 1152"/>
                <a:gd name="T85" fmla="*/ 0 h 1333"/>
                <a:gd name="T86" fmla="*/ 0 w 1152"/>
                <a:gd name="T87" fmla="*/ 0 h 1333"/>
                <a:gd name="T88" fmla="*/ 0 w 1152"/>
                <a:gd name="T89" fmla="*/ 0 h 1333"/>
                <a:gd name="T90" fmla="*/ 0 w 1152"/>
                <a:gd name="T91" fmla="*/ 0 h 13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2"/>
                <a:gd name="T139" fmla="*/ 0 h 1333"/>
                <a:gd name="T140" fmla="*/ 1152 w 1152"/>
                <a:gd name="T141" fmla="*/ 1333 h 13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2" h="1333">
                  <a:moveTo>
                    <a:pt x="575" y="1333"/>
                  </a:moveTo>
                  <a:lnTo>
                    <a:pt x="632" y="1314"/>
                  </a:lnTo>
                  <a:lnTo>
                    <a:pt x="685" y="1292"/>
                  </a:lnTo>
                  <a:lnTo>
                    <a:pt x="733" y="1265"/>
                  </a:lnTo>
                  <a:lnTo>
                    <a:pt x="779" y="1235"/>
                  </a:lnTo>
                  <a:lnTo>
                    <a:pt x="820" y="1201"/>
                  </a:lnTo>
                  <a:lnTo>
                    <a:pt x="860" y="1163"/>
                  </a:lnTo>
                  <a:lnTo>
                    <a:pt x="895" y="1122"/>
                  </a:lnTo>
                  <a:lnTo>
                    <a:pt x="927" y="1079"/>
                  </a:lnTo>
                  <a:lnTo>
                    <a:pt x="957" y="1035"/>
                  </a:lnTo>
                  <a:lnTo>
                    <a:pt x="984" y="988"/>
                  </a:lnTo>
                  <a:lnTo>
                    <a:pt x="1008" y="940"/>
                  </a:lnTo>
                  <a:lnTo>
                    <a:pt x="1030" y="891"/>
                  </a:lnTo>
                  <a:lnTo>
                    <a:pt x="1050" y="840"/>
                  </a:lnTo>
                  <a:lnTo>
                    <a:pt x="1067" y="789"/>
                  </a:lnTo>
                  <a:lnTo>
                    <a:pt x="1082" y="738"/>
                  </a:lnTo>
                  <a:lnTo>
                    <a:pt x="1096" y="687"/>
                  </a:lnTo>
                  <a:lnTo>
                    <a:pt x="1108" y="636"/>
                  </a:lnTo>
                  <a:lnTo>
                    <a:pt x="1117" y="587"/>
                  </a:lnTo>
                  <a:lnTo>
                    <a:pt x="1126" y="539"/>
                  </a:lnTo>
                  <a:lnTo>
                    <a:pt x="1133" y="493"/>
                  </a:lnTo>
                  <a:lnTo>
                    <a:pt x="1138" y="448"/>
                  </a:lnTo>
                  <a:lnTo>
                    <a:pt x="1143" y="405"/>
                  </a:lnTo>
                  <a:lnTo>
                    <a:pt x="1146" y="364"/>
                  </a:lnTo>
                  <a:lnTo>
                    <a:pt x="1149" y="326"/>
                  </a:lnTo>
                  <a:lnTo>
                    <a:pt x="1151" y="261"/>
                  </a:lnTo>
                  <a:lnTo>
                    <a:pt x="1152" y="210"/>
                  </a:lnTo>
                  <a:lnTo>
                    <a:pt x="1152" y="179"/>
                  </a:lnTo>
                  <a:lnTo>
                    <a:pt x="1151" y="168"/>
                  </a:lnTo>
                  <a:lnTo>
                    <a:pt x="1139" y="157"/>
                  </a:lnTo>
                  <a:lnTo>
                    <a:pt x="1126" y="146"/>
                  </a:lnTo>
                  <a:lnTo>
                    <a:pt x="1110" y="136"/>
                  </a:lnTo>
                  <a:lnTo>
                    <a:pt x="1093" y="127"/>
                  </a:lnTo>
                  <a:lnTo>
                    <a:pt x="1075" y="117"/>
                  </a:lnTo>
                  <a:lnTo>
                    <a:pt x="1055" y="109"/>
                  </a:lnTo>
                  <a:lnTo>
                    <a:pt x="1034" y="100"/>
                  </a:lnTo>
                  <a:lnTo>
                    <a:pt x="1012" y="91"/>
                  </a:lnTo>
                  <a:lnTo>
                    <a:pt x="967" y="76"/>
                  </a:lnTo>
                  <a:lnTo>
                    <a:pt x="918" y="63"/>
                  </a:lnTo>
                  <a:lnTo>
                    <a:pt x="869" y="51"/>
                  </a:lnTo>
                  <a:lnTo>
                    <a:pt x="820" y="40"/>
                  </a:lnTo>
                  <a:lnTo>
                    <a:pt x="773" y="30"/>
                  </a:lnTo>
                  <a:lnTo>
                    <a:pt x="727" y="22"/>
                  </a:lnTo>
                  <a:lnTo>
                    <a:pt x="686" y="15"/>
                  </a:lnTo>
                  <a:lnTo>
                    <a:pt x="650" y="10"/>
                  </a:lnTo>
                  <a:lnTo>
                    <a:pt x="596" y="2"/>
                  </a:lnTo>
                  <a:lnTo>
                    <a:pt x="575" y="0"/>
                  </a:lnTo>
                  <a:lnTo>
                    <a:pt x="555" y="2"/>
                  </a:lnTo>
                  <a:lnTo>
                    <a:pt x="502" y="10"/>
                  </a:lnTo>
                  <a:lnTo>
                    <a:pt x="465" y="15"/>
                  </a:lnTo>
                  <a:lnTo>
                    <a:pt x="424" y="22"/>
                  </a:lnTo>
                  <a:lnTo>
                    <a:pt x="379" y="30"/>
                  </a:lnTo>
                  <a:lnTo>
                    <a:pt x="332" y="40"/>
                  </a:lnTo>
                  <a:lnTo>
                    <a:pt x="283" y="51"/>
                  </a:lnTo>
                  <a:lnTo>
                    <a:pt x="233" y="63"/>
                  </a:lnTo>
                  <a:lnTo>
                    <a:pt x="185" y="76"/>
                  </a:lnTo>
                  <a:lnTo>
                    <a:pt x="139" y="91"/>
                  </a:lnTo>
                  <a:lnTo>
                    <a:pt x="118" y="100"/>
                  </a:lnTo>
                  <a:lnTo>
                    <a:pt x="96" y="109"/>
                  </a:lnTo>
                  <a:lnTo>
                    <a:pt x="76" y="117"/>
                  </a:lnTo>
                  <a:lnTo>
                    <a:pt x="58" y="127"/>
                  </a:lnTo>
                  <a:lnTo>
                    <a:pt x="41" y="136"/>
                  </a:lnTo>
                  <a:lnTo>
                    <a:pt x="25" y="146"/>
                  </a:lnTo>
                  <a:lnTo>
                    <a:pt x="13" y="157"/>
                  </a:lnTo>
                  <a:lnTo>
                    <a:pt x="0" y="168"/>
                  </a:lnTo>
                  <a:lnTo>
                    <a:pt x="0" y="179"/>
                  </a:lnTo>
                  <a:lnTo>
                    <a:pt x="0" y="210"/>
                  </a:lnTo>
                  <a:lnTo>
                    <a:pt x="0" y="261"/>
                  </a:lnTo>
                  <a:lnTo>
                    <a:pt x="3" y="326"/>
                  </a:lnTo>
                  <a:lnTo>
                    <a:pt x="5" y="364"/>
                  </a:lnTo>
                  <a:lnTo>
                    <a:pt x="8" y="405"/>
                  </a:lnTo>
                  <a:lnTo>
                    <a:pt x="14" y="448"/>
                  </a:lnTo>
                  <a:lnTo>
                    <a:pt x="19" y="493"/>
                  </a:lnTo>
                  <a:lnTo>
                    <a:pt x="25" y="539"/>
                  </a:lnTo>
                  <a:lnTo>
                    <a:pt x="34" y="587"/>
                  </a:lnTo>
                  <a:lnTo>
                    <a:pt x="45" y="636"/>
                  </a:lnTo>
                  <a:lnTo>
                    <a:pt x="56" y="687"/>
                  </a:lnTo>
                  <a:lnTo>
                    <a:pt x="69" y="738"/>
                  </a:lnTo>
                  <a:lnTo>
                    <a:pt x="85" y="789"/>
                  </a:lnTo>
                  <a:lnTo>
                    <a:pt x="102" y="840"/>
                  </a:lnTo>
                  <a:lnTo>
                    <a:pt x="122" y="891"/>
                  </a:lnTo>
                  <a:lnTo>
                    <a:pt x="143" y="940"/>
                  </a:lnTo>
                  <a:lnTo>
                    <a:pt x="167" y="988"/>
                  </a:lnTo>
                  <a:lnTo>
                    <a:pt x="195" y="1035"/>
                  </a:lnTo>
                  <a:lnTo>
                    <a:pt x="225" y="1079"/>
                  </a:lnTo>
                  <a:lnTo>
                    <a:pt x="256" y="1122"/>
                  </a:lnTo>
                  <a:lnTo>
                    <a:pt x="293" y="1163"/>
                  </a:lnTo>
                  <a:lnTo>
                    <a:pt x="332" y="1201"/>
                  </a:lnTo>
                  <a:lnTo>
                    <a:pt x="373" y="1235"/>
                  </a:lnTo>
                  <a:lnTo>
                    <a:pt x="419" y="1265"/>
                  </a:lnTo>
                  <a:lnTo>
                    <a:pt x="467" y="1292"/>
                  </a:lnTo>
                  <a:lnTo>
                    <a:pt x="519" y="1314"/>
                  </a:lnTo>
                  <a:lnTo>
                    <a:pt x="575" y="1333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80"/>
            <p:cNvSpPr>
              <a:spLocks/>
            </p:cNvSpPr>
            <p:nvPr/>
          </p:nvSpPr>
          <p:spPr bwMode="auto">
            <a:xfrm>
              <a:off x="4569" y="2897"/>
              <a:ext cx="115" cy="85"/>
            </a:xfrm>
            <a:custGeom>
              <a:avLst/>
              <a:gdLst>
                <a:gd name="T0" fmla="*/ 0 w 1031"/>
                <a:gd name="T1" fmla="*/ 0 h 1192"/>
                <a:gd name="T2" fmla="*/ 0 w 1031"/>
                <a:gd name="T3" fmla="*/ 0 h 1192"/>
                <a:gd name="T4" fmla="*/ 0 w 1031"/>
                <a:gd name="T5" fmla="*/ 0 h 1192"/>
                <a:gd name="T6" fmla="*/ 0 w 1031"/>
                <a:gd name="T7" fmla="*/ 0 h 1192"/>
                <a:gd name="T8" fmla="*/ 0 w 1031"/>
                <a:gd name="T9" fmla="*/ 0 h 1192"/>
                <a:gd name="T10" fmla="*/ 0 w 1031"/>
                <a:gd name="T11" fmla="*/ 0 h 1192"/>
                <a:gd name="T12" fmla="*/ 0 w 1031"/>
                <a:gd name="T13" fmla="*/ 0 h 1192"/>
                <a:gd name="T14" fmla="*/ 0 w 1031"/>
                <a:gd name="T15" fmla="*/ 0 h 1192"/>
                <a:gd name="T16" fmla="*/ 0 w 1031"/>
                <a:gd name="T17" fmla="*/ 0 h 1192"/>
                <a:gd name="T18" fmla="*/ 0 w 1031"/>
                <a:gd name="T19" fmla="*/ 0 h 1192"/>
                <a:gd name="T20" fmla="*/ 0 w 1031"/>
                <a:gd name="T21" fmla="*/ 0 h 1192"/>
                <a:gd name="T22" fmla="*/ 0 w 1031"/>
                <a:gd name="T23" fmla="*/ 0 h 1192"/>
                <a:gd name="T24" fmla="*/ 0 w 1031"/>
                <a:gd name="T25" fmla="*/ 0 h 1192"/>
                <a:gd name="T26" fmla="*/ 0 w 1031"/>
                <a:gd name="T27" fmla="*/ 0 h 1192"/>
                <a:gd name="T28" fmla="*/ 0 w 1031"/>
                <a:gd name="T29" fmla="*/ 0 h 1192"/>
                <a:gd name="T30" fmla="*/ 0 w 1031"/>
                <a:gd name="T31" fmla="*/ 0 h 1192"/>
                <a:gd name="T32" fmla="*/ 0 w 1031"/>
                <a:gd name="T33" fmla="*/ 0 h 1192"/>
                <a:gd name="T34" fmla="*/ 0 w 1031"/>
                <a:gd name="T35" fmla="*/ 0 h 1192"/>
                <a:gd name="T36" fmla="*/ 0 w 1031"/>
                <a:gd name="T37" fmla="*/ 0 h 1192"/>
                <a:gd name="T38" fmla="*/ 0 w 1031"/>
                <a:gd name="T39" fmla="*/ 0 h 1192"/>
                <a:gd name="T40" fmla="*/ 0 w 1031"/>
                <a:gd name="T41" fmla="*/ 0 h 1192"/>
                <a:gd name="T42" fmla="*/ 0 w 1031"/>
                <a:gd name="T43" fmla="*/ 0 h 1192"/>
                <a:gd name="T44" fmla="*/ 0 w 1031"/>
                <a:gd name="T45" fmla="*/ 0 h 1192"/>
                <a:gd name="T46" fmla="*/ 0 w 1031"/>
                <a:gd name="T47" fmla="*/ 0 h 1192"/>
                <a:gd name="T48" fmla="*/ 0 w 1031"/>
                <a:gd name="T49" fmla="*/ 0 h 1192"/>
                <a:gd name="T50" fmla="*/ 0 w 1031"/>
                <a:gd name="T51" fmla="*/ 0 h 1192"/>
                <a:gd name="T52" fmla="*/ 0 w 1031"/>
                <a:gd name="T53" fmla="*/ 0 h 1192"/>
                <a:gd name="T54" fmla="*/ 0 w 1031"/>
                <a:gd name="T55" fmla="*/ 0 h 1192"/>
                <a:gd name="T56" fmla="*/ 0 w 1031"/>
                <a:gd name="T57" fmla="*/ 0 h 1192"/>
                <a:gd name="T58" fmla="*/ 0 w 1031"/>
                <a:gd name="T59" fmla="*/ 0 h 1192"/>
                <a:gd name="T60" fmla="*/ 0 w 1031"/>
                <a:gd name="T61" fmla="*/ 0 h 1192"/>
                <a:gd name="T62" fmla="*/ 0 w 1031"/>
                <a:gd name="T63" fmla="*/ 0 h 1192"/>
                <a:gd name="T64" fmla="*/ 0 w 1031"/>
                <a:gd name="T65" fmla="*/ 0 h 1192"/>
                <a:gd name="T66" fmla="*/ 0 w 1031"/>
                <a:gd name="T67" fmla="*/ 0 h 1192"/>
                <a:gd name="T68" fmla="*/ 0 w 1031"/>
                <a:gd name="T69" fmla="*/ 0 h 1192"/>
                <a:gd name="T70" fmla="*/ 0 w 1031"/>
                <a:gd name="T71" fmla="*/ 0 h 1192"/>
                <a:gd name="T72" fmla="*/ 0 w 1031"/>
                <a:gd name="T73" fmla="*/ 0 h 1192"/>
                <a:gd name="T74" fmla="*/ 0 w 1031"/>
                <a:gd name="T75" fmla="*/ 0 h 1192"/>
                <a:gd name="T76" fmla="*/ 0 w 1031"/>
                <a:gd name="T77" fmla="*/ 0 h 1192"/>
                <a:gd name="T78" fmla="*/ 0 w 1031"/>
                <a:gd name="T79" fmla="*/ 0 h 1192"/>
                <a:gd name="T80" fmla="*/ 0 w 1031"/>
                <a:gd name="T81" fmla="*/ 0 h 1192"/>
                <a:gd name="T82" fmla="*/ 0 w 1031"/>
                <a:gd name="T83" fmla="*/ 0 h 1192"/>
                <a:gd name="T84" fmla="*/ 0 w 1031"/>
                <a:gd name="T85" fmla="*/ 0 h 1192"/>
                <a:gd name="T86" fmla="*/ 0 w 1031"/>
                <a:gd name="T87" fmla="*/ 0 h 1192"/>
                <a:gd name="T88" fmla="*/ 0 w 1031"/>
                <a:gd name="T89" fmla="*/ 0 h 1192"/>
                <a:gd name="T90" fmla="*/ 0 w 1031"/>
                <a:gd name="T91" fmla="*/ 0 h 11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31"/>
                <a:gd name="T139" fmla="*/ 0 h 1192"/>
                <a:gd name="T140" fmla="*/ 1031 w 1031"/>
                <a:gd name="T141" fmla="*/ 1192 h 11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31" h="1192">
                  <a:moveTo>
                    <a:pt x="515" y="1192"/>
                  </a:moveTo>
                  <a:lnTo>
                    <a:pt x="566" y="1176"/>
                  </a:lnTo>
                  <a:lnTo>
                    <a:pt x="613" y="1155"/>
                  </a:lnTo>
                  <a:lnTo>
                    <a:pt x="656" y="1132"/>
                  </a:lnTo>
                  <a:lnTo>
                    <a:pt x="697" y="1104"/>
                  </a:lnTo>
                  <a:lnTo>
                    <a:pt x="735" y="1074"/>
                  </a:lnTo>
                  <a:lnTo>
                    <a:pt x="769" y="1040"/>
                  </a:lnTo>
                  <a:lnTo>
                    <a:pt x="801" y="1004"/>
                  </a:lnTo>
                  <a:lnTo>
                    <a:pt x="830" y="966"/>
                  </a:lnTo>
                  <a:lnTo>
                    <a:pt x="857" y="926"/>
                  </a:lnTo>
                  <a:lnTo>
                    <a:pt x="881" y="884"/>
                  </a:lnTo>
                  <a:lnTo>
                    <a:pt x="902" y="841"/>
                  </a:lnTo>
                  <a:lnTo>
                    <a:pt x="922" y="797"/>
                  </a:lnTo>
                  <a:lnTo>
                    <a:pt x="939" y="752"/>
                  </a:lnTo>
                  <a:lnTo>
                    <a:pt x="955" y="706"/>
                  </a:lnTo>
                  <a:lnTo>
                    <a:pt x="969" y="661"/>
                  </a:lnTo>
                  <a:lnTo>
                    <a:pt x="981" y="615"/>
                  </a:lnTo>
                  <a:lnTo>
                    <a:pt x="991" y="570"/>
                  </a:lnTo>
                  <a:lnTo>
                    <a:pt x="1000" y="526"/>
                  </a:lnTo>
                  <a:lnTo>
                    <a:pt x="1007" y="483"/>
                  </a:lnTo>
                  <a:lnTo>
                    <a:pt x="1014" y="441"/>
                  </a:lnTo>
                  <a:lnTo>
                    <a:pt x="1019" y="400"/>
                  </a:lnTo>
                  <a:lnTo>
                    <a:pt x="1022" y="361"/>
                  </a:lnTo>
                  <a:lnTo>
                    <a:pt x="1025" y="326"/>
                  </a:lnTo>
                  <a:lnTo>
                    <a:pt x="1027" y="292"/>
                  </a:lnTo>
                  <a:lnTo>
                    <a:pt x="1031" y="234"/>
                  </a:lnTo>
                  <a:lnTo>
                    <a:pt x="1031" y="189"/>
                  </a:lnTo>
                  <a:lnTo>
                    <a:pt x="1031" y="161"/>
                  </a:lnTo>
                  <a:lnTo>
                    <a:pt x="1031" y="150"/>
                  </a:lnTo>
                  <a:lnTo>
                    <a:pt x="1020" y="140"/>
                  </a:lnTo>
                  <a:lnTo>
                    <a:pt x="1007" y="132"/>
                  </a:lnTo>
                  <a:lnTo>
                    <a:pt x="993" y="122"/>
                  </a:lnTo>
                  <a:lnTo>
                    <a:pt x="979" y="114"/>
                  </a:lnTo>
                  <a:lnTo>
                    <a:pt x="962" y="106"/>
                  </a:lnTo>
                  <a:lnTo>
                    <a:pt x="945" y="98"/>
                  </a:lnTo>
                  <a:lnTo>
                    <a:pt x="926" y="90"/>
                  </a:lnTo>
                  <a:lnTo>
                    <a:pt x="907" y="83"/>
                  </a:lnTo>
                  <a:lnTo>
                    <a:pt x="865" y="70"/>
                  </a:lnTo>
                  <a:lnTo>
                    <a:pt x="822" y="57"/>
                  </a:lnTo>
                  <a:lnTo>
                    <a:pt x="778" y="46"/>
                  </a:lnTo>
                  <a:lnTo>
                    <a:pt x="734" y="36"/>
                  </a:lnTo>
                  <a:lnTo>
                    <a:pt x="691" y="28"/>
                  </a:lnTo>
                  <a:lnTo>
                    <a:pt x="651" y="20"/>
                  </a:lnTo>
                  <a:lnTo>
                    <a:pt x="614" y="14"/>
                  </a:lnTo>
                  <a:lnTo>
                    <a:pt x="581" y="10"/>
                  </a:lnTo>
                  <a:lnTo>
                    <a:pt x="534" y="2"/>
                  </a:lnTo>
                  <a:lnTo>
                    <a:pt x="515" y="0"/>
                  </a:lnTo>
                  <a:lnTo>
                    <a:pt x="497" y="2"/>
                  </a:lnTo>
                  <a:lnTo>
                    <a:pt x="450" y="10"/>
                  </a:lnTo>
                  <a:lnTo>
                    <a:pt x="417" y="14"/>
                  </a:lnTo>
                  <a:lnTo>
                    <a:pt x="381" y="20"/>
                  </a:lnTo>
                  <a:lnTo>
                    <a:pt x="341" y="28"/>
                  </a:lnTo>
                  <a:lnTo>
                    <a:pt x="297" y="36"/>
                  </a:lnTo>
                  <a:lnTo>
                    <a:pt x="254" y="46"/>
                  </a:lnTo>
                  <a:lnTo>
                    <a:pt x="210" y="57"/>
                  </a:lnTo>
                  <a:lnTo>
                    <a:pt x="167" y="70"/>
                  </a:lnTo>
                  <a:lnTo>
                    <a:pt x="125" y="83"/>
                  </a:lnTo>
                  <a:lnTo>
                    <a:pt x="106" y="90"/>
                  </a:lnTo>
                  <a:lnTo>
                    <a:pt x="87" y="98"/>
                  </a:lnTo>
                  <a:lnTo>
                    <a:pt x="69" y="106"/>
                  </a:lnTo>
                  <a:lnTo>
                    <a:pt x="53" y="114"/>
                  </a:lnTo>
                  <a:lnTo>
                    <a:pt x="38" y="122"/>
                  </a:lnTo>
                  <a:lnTo>
                    <a:pt x="24" y="132"/>
                  </a:lnTo>
                  <a:lnTo>
                    <a:pt x="12" y="140"/>
                  </a:lnTo>
                  <a:lnTo>
                    <a:pt x="1" y="150"/>
                  </a:lnTo>
                  <a:lnTo>
                    <a:pt x="1" y="161"/>
                  </a:lnTo>
                  <a:lnTo>
                    <a:pt x="0" y="189"/>
                  </a:lnTo>
                  <a:lnTo>
                    <a:pt x="1" y="234"/>
                  </a:lnTo>
                  <a:lnTo>
                    <a:pt x="4" y="292"/>
                  </a:lnTo>
                  <a:lnTo>
                    <a:pt x="6" y="326"/>
                  </a:lnTo>
                  <a:lnTo>
                    <a:pt x="9" y="361"/>
                  </a:lnTo>
                  <a:lnTo>
                    <a:pt x="13" y="400"/>
                  </a:lnTo>
                  <a:lnTo>
                    <a:pt x="18" y="441"/>
                  </a:lnTo>
                  <a:lnTo>
                    <a:pt x="24" y="483"/>
                  </a:lnTo>
                  <a:lnTo>
                    <a:pt x="31" y="526"/>
                  </a:lnTo>
                  <a:lnTo>
                    <a:pt x="41" y="570"/>
                  </a:lnTo>
                  <a:lnTo>
                    <a:pt x="51" y="615"/>
                  </a:lnTo>
                  <a:lnTo>
                    <a:pt x="63" y="661"/>
                  </a:lnTo>
                  <a:lnTo>
                    <a:pt x="77" y="706"/>
                  </a:lnTo>
                  <a:lnTo>
                    <a:pt x="92" y="752"/>
                  </a:lnTo>
                  <a:lnTo>
                    <a:pt x="110" y="797"/>
                  </a:lnTo>
                  <a:lnTo>
                    <a:pt x="129" y="841"/>
                  </a:lnTo>
                  <a:lnTo>
                    <a:pt x="151" y="884"/>
                  </a:lnTo>
                  <a:lnTo>
                    <a:pt x="175" y="926"/>
                  </a:lnTo>
                  <a:lnTo>
                    <a:pt x="202" y="966"/>
                  </a:lnTo>
                  <a:lnTo>
                    <a:pt x="230" y="1004"/>
                  </a:lnTo>
                  <a:lnTo>
                    <a:pt x="262" y="1040"/>
                  </a:lnTo>
                  <a:lnTo>
                    <a:pt x="297" y="1074"/>
                  </a:lnTo>
                  <a:lnTo>
                    <a:pt x="334" y="1104"/>
                  </a:lnTo>
                  <a:lnTo>
                    <a:pt x="376" y="1132"/>
                  </a:lnTo>
                  <a:lnTo>
                    <a:pt x="419" y="1155"/>
                  </a:lnTo>
                  <a:lnTo>
                    <a:pt x="466" y="1176"/>
                  </a:lnTo>
                  <a:lnTo>
                    <a:pt x="515" y="1192"/>
                  </a:lnTo>
                  <a:close/>
                </a:path>
              </a:pathLst>
            </a:custGeom>
            <a:solidFill>
              <a:srgbClr val="558D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81"/>
            <p:cNvSpPr>
              <a:spLocks/>
            </p:cNvSpPr>
            <p:nvPr/>
          </p:nvSpPr>
          <p:spPr bwMode="auto">
            <a:xfrm>
              <a:off x="4567" y="2918"/>
              <a:ext cx="119" cy="13"/>
            </a:xfrm>
            <a:custGeom>
              <a:avLst/>
              <a:gdLst>
                <a:gd name="T0" fmla="*/ 0 w 1066"/>
                <a:gd name="T1" fmla="*/ 0 h 175"/>
                <a:gd name="T2" fmla="*/ 0 w 1066"/>
                <a:gd name="T3" fmla="*/ 0 h 175"/>
                <a:gd name="T4" fmla="*/ 0 w 1066"/>
                <a:gd name="T5" fmla="*/ 0 h 175"/>
                <a:gd name="T6" fmla="*/ 0 w 1066"/>
                <a:gd name="T7" fmla="*/ 0 h 175"/>
                <a:gd name="T8" fmla="*/ 0 w 1066"/>
                <a:gd name="T9" fmla="*/ 0 h 175"/>
                <a:gd name="T10" fmla="*/ 0 w 1066"/>
                <a:gd name="T11" fmla="*/ 0 h 175"/>
                <a:gd name="T12" fmla="*/ 0 w 1066"/>
                <a:gd name="T13" fmla="*/ 0 h 175"/>
                <a:gd name="T14" fmla="*/ 0 w 1066"/>
                <a:gd name="T15" fmla="*/ 0 h 175"/>
                <a:gd name="T16" fmla="*/ 0 w 1066"/>
                <a:gd name="T17" fmla="*/ 0 h 175"/>
                <a:gd name="T18" fmla="*/ 0 w 1066"/>
                <a:gd name="T19" fmla="*/ 0 h 175"/>
                <a:gd name="T20" fmla="*/ 0 w 1066"/>
                <a:gd name="T21" fmla="*/ 0 h 175"/>
                <a:gd name="T22" fmla="*/ 0 w 1066"/>
                <a:gd name="T23" fmla="*/ 0 h 175"/>
                <a:gd name="T24" fmla="*/ 0 w 1066"/>
                <a:gd name="T25" fmla="*/ 0 h 175"/>
                <a:gd name="T26" fmla="*/ 0 w 1066"/>
                <a:gd name="T27" fmla="*/ 0 h 175"/>
                <a:gd name="T28" fmla="*/ 0 w 1066"/>
                <a:gd name="T29" fmla="*/ 0 h 175"/>
                <a:gd name="T30" fmla="*/ 0 w 1066"/>
                <a:gd name="T31" fmla="*/ 0 h 175"/>
                <a:gd name="T32" fmla="*/ 0 w 1066"/>
                <a:gd name="T33" fmla="*/ 0 h 175"/>
                <a:gd name="T34" fmla="*/ 0 w 1066"/>
                <a:gd name="T35" fmla="*/ 0 h 175"/>
                <a:gd name="T36" fmla="*/ 0 w 1066"/>
                <a:gd name="T37" fmla="*/ 0 h 175"/>
                <a:gd name="T38" fmla="*/ 0 w 1066"/>
                <a:gd name="T39" fmla="*/ 0 h 175"/>
                <a:gd name="T40" fmla="*/ 0 w 1066"/>
                <a:gd name="T41" fmla="*/ 0 h 175"/>
                <a:gd name="T42" fmla="*/ 0 w 1066"/>
                <a:gd name="T43" fmla="*/ 0 h 175"/>
                <a:gd name="T44" fmla="*/ 0 w 1066"/>
                <a:gd name="T45" fmla="*/ 0 h 175"/>
                <a:gd name="T46" fmla="*/ 0 w 1066"/>
                <a:gd name="T47" fmla="*/ 0 h 175"/>
                <a:gd name="T48" fmla="*/ 0 w 1066"/>
                <a:gd name="T49" fmla="*/ 0 h 175"/>
                <a:gd name="T50" fmla="*/ 0 w 1066"/>
                <a:gd name="T51" fmla="*/ 0 h 175"/>
                <a:gd name="T52" fmla="*/ 0 w 1066"/>
                <a:gd name="T53" fmla="*/ 0 h 175"/>
                <a:gd name="T54" fmla="*/ 0 w 1066"/>
                <a:gd name="T55" fmla="*/ 0 h 175"/>
                <a:gd name="T56" fmla="*/ 0 w 1066"/>
                <a:gd name="T57" fmla="*/ 0 h 175"/>
                <a:gd name="T58" fmla="*/ 0 w 1066"/>
                <a:gd name="T59" fmla="*/ 0 h 175"/>
                <a:gd name="T60" fmla="*/ 0 w 1066"/>
                <a:gd name="T61" fmla="*/ 0 h 175"/>
                <a:gd name="T62" fmla="*/ 0 w 1066"/>
                <a:gd name="T63" fmla="*/ 0 h 175"/>
                <a:gd name="T64" fmla="*/ 0 w 1066"/>
                <a:gd name="T65" fmla="*/ 0 h 175"/>
                <a:gd name="T66" fmla="*/ 0 w 1066"/>
                <a:gd name="T67" fmla="*/ 0 h 175"/>
                <a:gd name="T68" fmla="*/ 0 w 1066"/>
                <a:gd name="T69" fmla="*/ 0 h 175"/>
                <a:gd name="T70" fmla="*/ 0 w 1066"/>
                <a:gd name="T71" fmla="*/ 0 h 175"/>
                <a:gd name="T72" fmla="*/ 0 w 1066"/>
                <a:gd name="T73" fmla="*/ 0 h 175"/>
                <a:gd name="T74" fmla="*/ 0 w 1066"/>
                <a:gd name="T75" fmla="*/ 0 h 175"/>
                <a:gd name="T76" fmla="*/ 0 w 1066"/>
                <a:gd name="T77" fmla="*/ 0 h 175"/>
                <a:gd name="T78" fmla="*/ 0 w 1066"/>
                <a:gd name="T79" fmla="*/ 0 h 175"/>
                <a:gd name="T80" fmla="*/ 0 w 1066"/>
                <a:gd name="T81" fmla="*/ 0 h 175"/>
                <a:gd name="T82" fmla="*/ 0 w 1066"/>
                <a:gd name="T83" fmla="*/ 0 h 175"/>
                <a:gd name="T84" fmla="*/ 0 w 1066"/>
                <a:gd name="T85" fmla="*/ 0 h 175"/>
                <a:gd name="T86" fmla="*/ 0 w 1066"/>
                <a:gd name="T87" fmla="*/ 0 h 175"/>
                <a:gd name="T88" fmla="*/ 0 w 1066"/>
                <a:gd name="T89" fmla="*/ 0 h 175"/>
                <a:gd name="T90" fmla="*/ 0 w 1066"/>
                <a:gd name="T91" fmla="*/ 0 h 175"/>
                <a:gd name="T92" fmla="*/ 0 w 1066"/>
                <a:gd name="T93" fmla="*/ 0 h 175"/>
                <a:gd name="T94" fmla="*/ 0 w 1066"/>
                <a:gd name="T95" fmla="*/ 0 h 175"/>
                <a:gd name="T96" fmla="*/ 0 w 1066"/>
                <a:gd name="T97" fmla="*/ 0 h 175"/>
                <a:gd name="T98" fmla="*/ 0 w 1066"/>
                <a:gd name="T99" fmla="*/ 0 h 175"/>
                <a:gd name="T100" fmla="*/ 0 w 1066"/>
                <a:gd name="T101" fmla="*/ 0 h 175"/>
                <a:gd name="T102" fmla="*/ 0 w 1066"/>
                <a:gd name="T103" fmla="*/ 0 h 175"/>
                <a:gd name="T104" fmla="*/ 0 w 1066"/>
                <a:gd name="T105" fmla="*/ 0 h 175"/>
                <a:gd name="T106" fmla="*/ 0 w 1066"/>
                <a:gd name="T107" fmla="*/ 0 h 175"/>
                <a:gd name="T108" fmla="*/ 0 w 1066"/>
                <a:gd name="T109" fmla="*/ 0 h 1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6"/>
                <a:gd name="T166" fmla="*/ 0 h 175"/>
                <a:gd name="T167" fmla="*/ 1066 w 1066"/>
                <a:gd name="T168" fmla="*/ 175 h 1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6" h="175">
                  <a:moveTo>
                    <a:pt x="0" y="80"/>
                  </a:moveTo>
                  <a:lnTo>
                    <a:pt x="39" y="173"/>
                  </a:lnTo>
                  <a:lnTo>
                    <a:pt x="45" y="172"/>
                  </a:lnTo>
                  <a:lnTo>
                    <a:pt x="59" y="167"/>
                  </a:lnTo>
                  <a:lnTo>
                    <a:pt x="81" y="159"/>
                  </a:lnTo>
                  <a:lnTo>
                    <a:pt x="113" y="150"/>
                  </a:lnTo>
                  <a:lnTo>
                    <a:pt x="152" y="141"/>
                  </a:lnTo>
                  <a:lnTo>
                    <a:pt x="198" y="130"/>
                  </a:lnTo>
                  <a:lnTo>
                    <a:pt x="225" y="126"/>
                  </a:lnTo>
                  <a:lnTo>
                    <a:pt x="254" y="122"/>
                  </a:lnTo>
                  <a:lnTo>
                    <a:pt x="283" y="117"/>
                  </a:lnTo>
                  <a:lnTo>
                    <a:pt x="315" y="113"/>
                  </a:lnTo>
                  <a:lnTo>
                    <a:pt x="349" y="110"/>
                  </a:lnTo>
                  <a:lnTo>
                    <a:pt x="384" y="106"/>
                  </a:lnTo>
                  <a:lnTo>
                    <a:pt x="421" y="104"/>
                  </a:lnTo>
                  <a:lnTo>
                    <a:pt x="460" y="103"/>
                  </a:lnTo>
                  <a:lnTo>
                    <a:pt x="500" y="102"/>
                  </a:lnTo>
                  <a:lnTo>
                    <a:pt x="542" y="103"/>
                  </a:lnTo>
                  <a:lnTo>
                    <a:pt x="585" y="104"/>
                  </a:lnTo>
                  <a:lnTo>
                    <a:pt x="631" y="106"/>
                  </a:lnTo>
                  <a:lnTo>
                    <a:pt x="677" y="110"/>
                  </a:lnTo>
                  <a:lnTo>
                    <a:pt x="725" y="115"/>
                  </a:lnTo>
                  <a:lnTo>
                    <a:pt x="774" y="122"/>
                  </a:lnTo>
                  <a:lnTo>
                    <a:pt x="825" y="129"/>
                  </a:lnTo>
                  <a:lnTo>
                    <a:pt x="877" y="138"/>
                  </a:lnTo>
                  <a:lnTo>
                    <a:pt x="931" y="148"/>
                  </a:lnTo>
                  <a:lnTo>
                    <a:pt x="985" y="161"/>
                  </a:lnTo>
                  <a:lnTo>
                    <a:pt x="1041" y="175"/>
                  </a:lnTo>
                  <a:lnTo>
                    <a:pt x="1066" y="78"/>
                  </a:lnTo>
                  <a:lnTo>
                    <a:pt x="1008" y="63"/>
                  </a:lnTo>
                  <a:lnTo>
                    <a:pt x="950" y="49"/>
                  </a:lnTo>
                  <a:lnTo>
                    <a:pt x="894" y="38"/>
                  </a:lnTo>
                  <a:lnTo>
                    <a:pt x="839" y="28"/>
                  </a:lnTo>
                  <a:lnTo>
                    <a:pt x="784" y="20"/>
                  </a:lnTo>
                  <a:lnTo>
                    <a:pt x="733" y="13"/>
                  </a:lnTo>
                  <a:lnTo>
                    <a:pt x="683" y="8"/>
                  </a:lnTo>
                  <a:lnTo>
                    <a:pt x="634" y="4"/>
                  </a:lnTo>
                  <a:lnTo>
                    <a:pt x="586" y="1"/>
                  </a:lnTo>
                  <a:lnTo>
                    <a:pt x="541" y="0"/>
                  </a:lnTo>
                  <a:lnTo>
                    <a:pt x="496" y="0"/>
                  </a:lnTo>
                  <a:lnTo>
                    <a:pt x="454" y="0"/>
                  </a:lnTo>
                  <a:lnTo>
                    <a:pt x="412" y="2"/>
                  </a:lnTo>
                  <a:lnTo>
                    <a:pt x="374" y="5"/>
                  </a:lnTo>
                  <a:lnTo>
                    <a:pt x="336" y="8"/>
                  </a:lnTo>
                  <a:lnTo>
                    <a:pt x="301" y="11"/>
                  </a:lnTo>
                  <a:lnTo>
                    <a:pt x="267" y="15"/>
                  </a:lnTo>
                  <a:lnTo>
                    <a:pt x="236" y="20"/>
                  </a:lnTo>
                  <a:lnTo>
                    <a:pt x="206" y="25"/>
                  </a:lnTo>
                  <a:lnTo>
                    <a:pt x="177" y="30"/>
                  </a:lnTo>
                  <a:lnTo>
                    <a:pt x="127" y="41"/>
                  </a:lnTo>
                  <a:lnTo>
                    <a:pt x="85" y="52"/>
                  </a:lnTo>
                  <a:lnTo>
                    <a:pt x="51" y="61"/>
                  </a:lnTo>
                  <a:lnTo>
                    <a:pt x="26" y="70"/>
                  </a:lnTo>
                  <a:lnTo>
                    <a:pt x="9" y="7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82"/>
            <p:cNvSpPr>
              <a:spLocks/>
            </p:cNvSpPr>
            <p:nvPr/>
          </p:nvSpPr>
          <p:spPr bwMode="auto">
            <a:xfrm>
              <a:off x="4658" y="2915"/>
              <a:ext cx="93" cy="70"/>
            </a:xfrm>
            <a:custGeom>
              <a:avLst/>
              <a:gdLst>
                <a:gd name="T0" fmla="*/ 0 w 841"/>
                <a:gd name="T1" fmla="*/ 0 h 978"/>
                <a:gd name="T2" fmla="*/ 0 w 841"/>
                <a:gd name="T3" fmla="*/ 0 h 978"/>
                <a:gd name="T4" fmla="*/ 0 w 841"/>
                <a:gd name="T5" fmla="*/ 0 h 978"/>
                <a:gd name="T6" fmla="*/ 0 w 841"/>
                <a:gd name="T7" fmla="*/ 0 h 978"/>
                <a:gd name="T8" fmla="*/ 0 w 841"/>
                <a:gd name="T9" fmla="*/ 0 h 978"/>
                <a:gd name="T10" fmla="*/ 0 w 841"/>
                <a:gd name="T11" fmla="*/ 0 h 978"/>
                <a:gd name="T12" fmla="*/ 0 w 841"/>
                <a:gd name="T13" fmla="*/ 0 h 978"/>
                <a:gd name="T14" fmla="*/ 0 w 841"/>
                <a:gd name="T15" fmla="*/ 0 h 978"/>
                <a:gd name="T16" fmla="*/ 0 w 841"/>
                <a:gd name="T17" fmla="*/ 0 h 978"/>
                <a:gd name="T18" fmla="*/ 0 w 841"/>
                <a:gd name="T19" fmla="*/ 0 h 978"/>
                <a:gd name="T20" fmla="*/ 0 w 841"/>
                <a:gd name="T21" fmla="*/ 0 h 978"/>
                <a:gd name="T22" fmla="*/ 0 w 841"/>
                <a:gd name="T23" fmla="*/ 0 h 978"/>
                <a:gd name="T24" fmla="*/ 0 w 841"/>
                <a:gd name="T25" fmla="*/ 0 h 978"/>
                <a:gd name="T26" fmla="*/ 0 w 841"/>
                <a:gd name="T27" fmla="*/ 0 h 978"/>
                <a:gd name="T28" fmla="*/ 0 w 841"/>
                <a:gd name="T29" fmla="*/ 0 h 978"/>
                <a:gd name="T30" fmla="*/ 0 w 841"/>
                <a:gd name="T31" fmla="*/ 0 h 978"/>
                <a:gd name="T32" fmla="*/ 0 w 841"/>
                <a:gd name="T33" fmla="*/ 0 h 978"/>
                <a:gd name="T34" fmla="*/ 0 w 841"/>
                <a:gd name="T35" fmla="*/ 0 h 978"/>
                <a:gd name="T36" fmla="*/ 0 w 841"/>
                <a:gd name="T37" fmla="*/ 0 h 978"/>
                <a:gd name="T38" fmla="*/ 0 w 841"/>
                <a:gd name="T39" fmla="*/ 0 h 978"/>
                <a:gd name="T40" fmla="*/ 0 w 841"/>
                <a:gd name="T41" fmla="*/ 0 h 978"/>
                <a:gd name="T42" fmla="*/ 0 w 841"/>
                <a:gd name="T43" fmla="*/ 0 h 978"/>
                <a:gd name="T44" fmla="*/ 0 w 841"/>
                <a:gd name="T45" fmla="*/ 0 h 978"/>
                <a:gd name="T46" fmla="*/ 0 w 841"/>
                <a:gd name="T47" fmla="*/ 0 h 978"/>
                <a:gd name="T48" fmla="*/ 0 w 841"/>
                <a:gd name="T49" fmla="*/ 0 h 978"/>
                <a:gd name="T50" fmla="*/ 0 w 841"/>
                <a:gd name="T51" fmla="*/ 0 h 978"/>
                <a:gd name="T52" fmla="*/ 0 w 841"/>
                <a:gd name="T53" fmla="*/ 0 h 978"/>
                <a:gd name="T54" fmla="*/ 0 w 841"/>
                <a:gd name="T55" fmla="*/ 0 h 978"/>
                <a:gd name="T56" fmla="*/ 0 w 841"/>
                <a:gd name="T57" fmla="*/ 0 h 978"/>
                <a:gd name="T58" fmla="*/ 0 w 841"/>
                <a:gd name="T59" fmla="*/ 0 h 978"/>
                <a:gd name="T60" fmla="*/ 0 w 841"/>
                <a:gd name="T61" fmla="*/ 0 h 978"/>
                <a:gd name="T62" fmla="*/ 0 w 841"/>
                <a:gd name="T63" fmla="*/ 0 h 978"/>
                <a:gd name="T64" fmla="*/ 0 w 841"/>
                <a:gd name="T65" fmla="*/ 0 h 978"/>
                <a:gd name="T66" fmla="*/ 0 w 841"/>
                <a:gd name="T67" fmla="*/ 0 h 978"/>
                <a:gd name="T68" fmla="*/ 0 w 841"/>
                <a:gd name="T69" fmla="*/ 0 h 978"/>
                <a:gd name="T70" fmla="*/ 0 w 841"/>
                <a:gd name="T71" fmla="*/ 0 h 978"/>
                <a:gd name="T72" fmla="*/ 0 w 841"/>
                <a:gd name="T73" fmla="*/ 0 h 978"/>
                <a:gd name="T74" fmla="*/ 0 w 841"/>
                <a:gd name="T75" fmla="*/ 0 h 978"/>
                <a:gd name="T76" fmla="*/ 0 w 841"/>
                <a:gd name="T77" fmla="*/ 0 h 978"/>
                <a:gd name="T78" fmla="*/ 0 w 841"/>
                <a:gd name="T79" fmla="*/ 0 h 978"/>
                <a:gd name="T80" fmla="*/ 0 w 841"/>
                <a:gd name="T81" fmla="*/ 0 h 978"/>
                <a:gd name="T82" fmla="*/ 0 w 841"/>
                <a:gd name="T83" fmla="*/ 0 h 978"/>
                <a:gd name="T84" fmla="*/ 0 w 841"/>
                <a:gd name="T85" fmla="*/ 0 h 978"/>
                <a:gd name="T86" fmla="*/ 0 w 841"/>
                <a:gd name="T87" fmla="*/ 0 h 978"/>
                <a:gd name="T88" fmla="*/ 0 w 841"/>
                <a:gd name="T89" fmla="*/ 0 h 978"/>
                <a:gd name="T90" fmla="*/ 0 w 841"/>
                <a:gd name="T91" fmla="*/ 0 h 978"/>
                <a:gd name="T92" fmla="*/ 0 w 841"/>
                <a:gd name="T93" fmla="*/ 0 h 978"/>
                <a:gd name="T94" fmla="*/ 0 w 841"/>
                <a:gd name="T95" fmla="*/ 0 h 978"/>
                <a:gd name="T96" fmla="*/ 0 w 841"/>
                <a:gd name="T97" fmla="*/ 0 h 978"/>
                <a:gd name="T98" fmla="*/ 0 w 841"/>
                <a:gd name="T99" fmla="*/ 0 h 978"/>
                <a:gd name="T100" fmla="*/ 0 w 841"/>
                <a:gd name="T101" fmla="*/ 0 h 978"/>
                <a:gd name="T102" fmla="*/ 0 w 841"/>
                <a:gd name="T103" fmla="*/ 0 h 978"/>
                <a:gd name="T104" fmla="*/ 0 w 841"/>
                <a:gd name="T105" fmla="*/ 0 h 978"/>
                <a:gd name="T106" fmla="*/ 0 w 841"/>
                <a:gd name="T107" fmla="*/ 0 h 978"/>
                <a:gd name="T108" fmla="*/ 0 w 841"/>
                <a:gd name="T109" fmla="*/ 0 h 978"/>
                <a:gd name="T110" fmla="*/ 0 w 841"/>
                <a:gd name="T111" fmla="*/ 0 h 978"/>
                <a:gd name="T112" fmla="*/ 0 w 841"/>
                <a:gd name="T113" fmla="*/ 0 h 978"/>
                <a:gd name="T114" fmla="*/ 0 w 841"/>
                <a:gd name="T115" fmla="*/ 0 h 978"/>
                <a:gd name="T116" fmla="*/ 0 w 841"/>
                <a:gd name="T117" fmla="*/ 0 h 9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1"/>
                <a:gd name="T178" fmla="*/ 0 h 978"/>
                <a:gd name="T179" fmla="*/ 841 w 841"/>
                <a:gd name="T180" fmla="*/ 978 h 9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1" h="978">
                  <a:moveTo>
                    <a:pt x="475" y="18"/>
                  </a:moveTo>
                  <a:lnTo>
                    <a:pt x="462" y="26"/>
                  </a:lnTo>
                  <a:lnTo>
                    <a:pt x="451" y="32"/>
                  </a:lnTo>
                  <a:lnTo>
                    <a:pt x="440" y="41"/>
                  </a:lnTo>
                  <a:lnTo>
                    <a:pt x="429" y="48"/>
                  </a:lnTo>
                  <a:lnTo>
                    <a:pt x="420" y="58"/>
                  </a:lnTo>
                  <a:lnTo>
                    <a:pt x="411" y="67"/>
                  </a:lnTo>
                  <a:lnTo>
                    <a:pt x="404" y="77"/>
                  </a:lnTo>
                  <a:lnTo>
                    <a:pt x="398" y="87"/>
                  </a:lnTo>
                  <a:lnTo>
                    <a:pt x="391" y="98"/>
                  </a:lnTo>
                  <a:lnTo>
                    <a:pt x="387" y="109"/>
                  </a:lnTo>
                  <a:lnTo>
                    <a:pt x="383" y="121"/>
                  </a:lnTo>
                  <a:lnTo>
                    <a:pt x="380" y="133"/>
                  </a:lnTo>
                  <a:lnTo>
                    <a:pt x="378" y="146"/>
                  </a:lnTo>
                  <a:lnTo>
                    <a:pt x="376" y="159"/>
                  </a:lnTo>
                  <a:lnTo>
                    <a:pt x="376" y="172"/>
                  </a:lnTo>
                  <a:lnTo>
                    <a:pt x="378" y="185"/>
                  </a:lnTo>
                  <a:lnTo>
                    <a:pt x="380" y="200"/>
                  </a:lnTo>
                  <a:lnTo>
                    <a:pt x="383" y="213"/>
                  </a:lnTo>
                  <a:lnTo>
                    <a:pt x="386" y="227"/>
                  </a:lnTo>
                  <a:lnTo>
                    <a:pt x="390" y="240"/>
                  </a:lnTo>
                  <a:lnTo>
                    <a:pt x="396" y="253"/>
                  </a:lnTo>
                  <a:lnTo>
                    <a:pt x="402" y="265"/>
                  </a:lnTo>
                  <a:lnTo>
                    <a:pt x="408" y="277"/>
                  </a:lnTo>
                  <a:lnTo>
                    <a:pt x="416" y="286"/>
                  </a:lnTo>
                  <a:lnTo>
                    <a:pt x="423" y="296"/>
                  </a:lnTo>
                  <a:lnTo>
                    <a:pt x="433" y="306"/>
                  </a:lnTo>
                  <a:lnTo>
                    <a:pt x="441" y="313"/>
                  </a:lnTo>
                  <a:lnTo>
                    <a:pt x="452" y="321"/>
                  </a:lnTo>
                  <a:lnTo>
                    <a:pt x="462" y="327"/>
                  </a:lnTo>
                  <a:lnTo>
                    <a:pt x="474" y="333"/>
                  </a:lnTo>
                  <a:lnTo>
                    <a:pt x="486" y="337"/>
                  </a:lnTo>
                  <a:lnTo>
                    <a:pt x="498" y="340"/>
                  </a:lnTo>
                  <a:lnTo>
                    <a:pt x="508" y="342"/>
                  </a:lnTo>
                  <a:lnTo>
                    <a:pt x="518" y="342"/>
                  </a:lnTo>
                  <a:lnTo>
                    <a:pt x="528" y="342"/>
                  </a:lnTo>
                  <a:lnTo>
                    <a:pt x="537" y="340"/>
                  </a:lnTo>
                  <a:lnTo>
                    <a:pt x="546" y="338"/>
                  </a:lnTo>
                  <a:lnTo>
                    <a:pt x="555" y="334"/>
                  </a:lnTo>
                  <a:lnTo>
                    <a:pt x="562" y="329"/>
                  </a:lnTo>
                  <a:lnTo>
                    <a:pt x="568" y="323"/>
                  </a:lnTo>
                  <a:lnTo>
                    <a:pt x="574" y="316"/>
                  </a:lnTo>
                  <a:lnTo>
                    <a:pt x="579" y="309"/>
                  </a:lnTo>
                  <a:lnTo>
                    <a:pt x="582" y="300"/>
                  </a:lnTo>
                  <a:lnTo>
                    <a:pt x="585" y="291"/>
                  </a:lnTo>
                  <a:lnTo>
                    <a:pt x="586" y="280"/>
                  </a:lnTo>
                  <a:lnTo>
                    <a:pt x="586" y="269"/>
                  </a:lnTo>
                  <a:lnTo>
                    <a:pt x="584" y="257"/>
                  </a:lnTo>
                  <a:lnTo>
                    <a:pt x="580" y="245"/>
                  </a:lnTo>
                  <a:lnTo>
                    <a:pt x="574" y="255"/>
                  </a:lnTo>
                  <a:lnTo>
                    <a:pt x="566" y="263"/>
                  </a:lnTo>
                  <a:lnTo>
                    <a:pt x="559" y="268"/>
                  </a:lnTo>
                  <a:lnTo>
                    <a:pt x="553" y="270"/>
                  </a:lnTo>
                  <a:lnTo>
                    <a:pt x="547" y="272"/>
                  </a:lnTo>
                  <a:lnTo>
                    <a:pt x="542" y="272"/>
                  </a:lnTo>
                  <a:lnTo>
                    <a:pt x="539" y="272"/>
                  </a:lnTo>
                  <a:lnTo>
                    <a:pt x="535" y="271"/>
                  </a:lnTo>
                  <a:lnTo>
                    <a:pt x="529" y="269"/>
                  </a:lnTo>
                  <a:lnTo>
                    <a:pt x="523" y="267"/>
                  </a:lnTo>
                  <a:lnTo>
                    <a:pt x="517" y="264"/>
                  </a:lnTo>
                  <a:lnTo>
                    <a:pt x="511" y="260"/>
                  </a:lnTo>
                  <a:lnTo>
                    <a:pt x="506" y="255"/>
                  </a:lnTo>
                  <a:lnTo>
                    <a:pt x="499" y="250"/>
                  </a:lnTo>
                  <a:lnTo>
                    <a:pt x="494" y="245"/>
                  </a:lnTo>
                  <a:lnTo>
                    <a:pt x="489" y="238"/>
                  </a:lnTo>
                  <a:lnTo>
                    <a:pt x="484" y="232"/>
                  </a:lnTo>
                  <a:lnTo>
                    <a:pt x="479" y="224"/>
                  </a:lnTo>
                  <a:lnTo>
                    <a:pt x="475" y="217"/>
                  </a:lnTo>
                  <a:lnTo>
                    <a:pt x="471" y="209"/>
                  </a:lnTo>
                  <a:lnTo>
                    <a:pt x="468" y="202"/>
                  </a:lnTo>
                  <a:lnTo>
                    <a:pt x="464" y="193"/>
                  </a:lnTo>
                  <a:lnTo>
                    <a:pt x="462" y="185"/>
                  </a:lnTo>
                  <a:lnTo>
                    <a:pt x="461" y="176"/>
                  </a:lnTo>
                  <a:lnTo>
                    <a:pt x="461" y="163"/>
                  </a:lnTo>
                  <a:lnTo>
                    <a:pt x="462" y="150"/>
                  </a:lnTo>
                  <a:lnTo>
                    <a:pt x="465" y="139"/>
                  </a:lnTo>
                  <a:lnTo>
                    <a:pt x="471" y="129"/>
                  </a:lnTo>
                  <a:lnTo>
                    <a:pt x="478" y="119"/>
                  </a:lnTo>
                  <a:lnTo>
                    <a:pt x="487" y="111"/>
                  </a:lnTo>
                  <a:lnTo>
                    <a:pt x="498" y="103"/>
                  </a:lnTo>
                  <a:lnTo>
                    <a:pt x="511" y="95"/>
                  </a:lnTo>
                  <a:lnTo>
                    <a:pt x="524" y="90"/>
                  </a:lnTo>
                  <a:lnTo>
                    <a:pt x="537" y="87"/>
                  </a:lnTo>
                  <a:lnTo>
                    <a:pt x="550" y="84"/>
                  </a:lnTo>
                  <a:lnTo>
                    <a:pt x="563" y="83"/>
                  </a:lnTo>
                  <a:lnTo>
                    <a:pt x="577" y="83"/>
                  </a:lnTo>
                  <a:lnTo>
                    <a:pt x="592" y="85"/>
                  </a:lnTo>
                  <a:lnTo>
                    <a:pt x="606" y="87"/>
                  </a:lnTo>
                  <a:lnTo>
                    <a:pt x="621" y="90"/>
                  </a:lnTo>
                  <a:lnTo>
                    <a:pt x="640" y="97"/>
                  </a:lnTo>
                  <a:lnTo>
                    <a:pt x="657" y="105"/>
                  </a:lnTo>
                  <a:lnTo>
                    <a:pt x="674" y="115"/>
                  </a:lnTo>
                  <a:lnTo>
                    <a:pt x="690" y="127"/>
                  </a:lnTo>
                  <a:lnTo>
                    <a:pt x="705" y="139"/>
                  </a:lnTo>
                  <a:lnTo>
                    <a:pt x="719" y="153"/>
                  </a:lnTo>
                  <a:lnTo>
                    <a:pt x="732" y="168"/>
                  </a:lnTo>
                  <a:lnTo>
                    <a:pt x="743" y="183"/>
                  </a:lnTo>
                  <a:lnTo>
                    <a:pt x="754" y="200"/>
                  </a:lnTo>
                  <a:lnTo>
                    <a:pt x="763" y="216"/>
                  </a:lnTo>
                  <a:lnTo>
                    <a:pt x="771" y="232"/>
                  </a:lnTo>
                  <a:lnTo>
                    <a:pt x="778" y="248"/>
                  </a:lnTo>
                  <a:lnTo>
                    <a:pt x="785" y="263"/>
                  </a:lnTo>
                  <a:lnTo>
                    <a:pt x="789" y="278"/>
                  </a:lnTo>
                  <a:lnTo>
                    <a:pt x="792" y="292"/>
                  </a:lnTo>
                  <a:lnTo>
                    <a:pt x="794" y="305"/>
                  </a:lnTo>
                  <a:lnTo>
                    <a:pt x="794" y="321"/>
                  </a:lnTo>
                  <a:lnTo>
                    <a:pt x="794" y="336"/>
                  </a:lnTo>
                  <a:lnTo>
                    <a:pt x="793" y="351"/>
                  </a:lnTo>
                  <a:lnTo>
                    <a:pt x="791" y="366"/>
                  </a:lnTo>
                  <a:lnTo>
                    <a:pt x="788" y="381"/>
                  </a:lnTo>
                  <a:lnTo>
                    <a:pt x="783" y="395"/>
                  </a:lnTo>
                  <a:lnTo>
                    <a:pt x="778" y="410"/>
                  </a:lnTo>
                  <a:lnTo>
                    <a:pt x="772" y="424"/>
                  </a:lnTo>
                  <a:lnTo>
                    <a:pt x="765" y="438"/>
                  </a:lnTo>
                  <a:lnTo>
                    <a:pt x="758" y="452"/>
                  </a:lnTo>
                  <a:lnTo>
                    <a:pt x="750" y="465"/>
                  </a:lnTo>
                  <a:lnTo>
                    <a:pt x="740" y="477"/>
                  </a:lnTo>
                  <a:lnTo>
                    <a:pt x="730" y="490"/>
                  </a:lnTo>
                  <a:lnTo>
                    <a:pt x="721" y="502"/>
                  </a:lnTo>
                  <a:lnTo>
                    <a:pt x="709" y="515"/>
                  </a:lnTo>
                  <a:lnTo>
                    <a:pt x="699" y="526"/>
                  </a:lnTo>
                  <a:lnTo>
                    <a:pt x="687" y="537"/>
                  </a:lnTo>
                  <a:lnTo>
                    <a:pt x="674" y="548"/>
                  </a:lnTo>
                  <a:lnTo>
                    <a:pt x="662" y="559"/>
                  </a:lnTo>
                  <a:lnTo>
                    <a:pt x="649" y="569"/>
                  </a:lnTo>
                  <a:lnTo>
                    <a:pt x="622" y="587"/>
                  </a:lnTo>
                  <a:lnTo>
                    <a:pt x="595" y="604"/>
                  </a:lnTo>
                  <a:lnTo>
                    <a:pt x="566" y="618"/>
                  </a:lnTo>
                  <a:lnTo>
                    <a:pt x="538" y="631"/>
                  </a:lnTo>
                  <a:lnTo>
                    <a:pt x="524" y="636"/>
                  </a:lnTo>
                  <a:lnTo>
                    <a:pt x="509" y="640"/>
                  </a:lnTo>
                  <a:lnTo>
                    <a:pt x="495" y="645"/>
                  </a:lnTo>
                  <a:lnTo>
                    <a:pt x="481" y="649"/>
                  </a:lnTo>
                  <a:lnTo>
                    <a:pt x="410" y="664"/>
                  </a:lnTo>
                  <a:lnTo>
                    <a:pt x="381" y="673"/>
                  </a:lnTo>
                  <a:lnTo>
                    <a:pt x="349" y="681"/>
                  </a:lnTo>
                  <a:lnTo>
                    <a:pt x="317" y="693"/>
                  </a:lnTo>
                  <a:lnTo>
                    <a:pt x="285" y="705"/>
                  </a:lnTo>
                  <a:lnTo>
                    <a:pt x="254" y="720"/>
                  </a:lnTo>
                  <a:lnTo>
                    <a:pt x="222" y="736"/>
                  </a:lnTo>
                  <a:lnTo>
                    <a:pt x="191" y="754"/>
                  </a:lnTo>
                  <a:lnTo>
                    <a:pt x="160" y="772"/>
                  </a:lnTo>
                  <a:lnTo>
                    <a:pt x="146" y="783"/>
                  </a:lnTo>
                  <a:lnTo>
                    <a:pt x="133" y="794"/>
                  </a:lnTo>
                  <a:lnTo>
                    <a:pt x="119" y="805"/>
                  </a:lnTo>
                  <a:lnTo>
                    <a:pt x="105" y="816"/>
                  </a:lnTo>
                  <a:lnTo>
                    <a:pt x="92" y="828"/>
                  </a:lnTo>
                  <a:lnTo>
                    <a:pt x="81" y="840"/>
                  </a:lnTo>
                  <a:lnTo>
                    <a:pt x="69" y="852"/>
                  </a:lnTo>
                  <a:lnTo>
                    <a:pt x="59" y="865"/>
                  </a:lnTo>
                  <a:lnTo>
                    <a:pt x="49" y="878"/>
                  </a:lnTo>
                  <a:lnTo>
                    <a:pt x="39" y="891"/>
                  </a:lnTo>
                  <a:lnTo>
                    <a:pt x="30" y="905"/>
                  </a:lnTo>
                  <a:lnTo>
                    <a:pt x="22" y="919"/>
                  </a:lnTo>
                  <a:lnTo>
                    <a:pt x="16" y="933"/>
                  </a:lnTo>
                  <a:lnTo>
                    <a:pt x="10" y="948"/>
                  </a:lnTo>
                  <a:lnTo>
                    <a:pt x="4" y="963"/>
                  </a:lnTo>
                  <a:lnTo>
                    <a:pt x="0" y="978"/>
                  </a:lnTo>
                  <a:lnTo>
                    <a:pt x="24" y="954"/>
                  </a:lnTo>
                  <a:lnTo>
                    <a:pt x="47" y="931"/>
                  </a:lnTo>
                  <a:lnTo>
                    <a:pt x="71" y="910"/>
                  </a:lnTo>
                  <a:lnTo>
                    <a:pt x="96" y="890"/>
                  </a:lnTo>
                  <a:lnTo>
                    <a:pt x="121" y="872"/>
                  </a:lnTo>
                  <a:lnTo>
                    <a:pt x="148" y="855"/>
                  </a:lnTo>
                  <a:lnTo>
                    <a:pt x="174" y="840"/>
                  </a:lnTo>
                  <a:lnTo>
                    <a:pt x="202" y="826"/>
                  </a:lnTo>
                  <a:lnTo>
                    <a:pt x="228" y="812"/>
                  </a:lnTo>
                  <a:lnTo>
                    <a:pt x="257" y="800"/>
                  </a:lnTo>
                  <a:lnTo>
                    <a:pt x="284" y="790"/>
                  </a:lnTo>
                  <a:lnTo>
                    <a:pt x="313" y="779"/>
                  </a:lnTo>
                  <a:lnTo>
                    <a:pt x="341" y="770"/>
                  </a:lnTo>
                  <a:lnTo>
                    <a:pt x="370" y="762"/>
                  </a:lnTo>
                  <a:lnTo>
                    <a:pt x="400" y="754"/>
                  </a:lnTo>
                  <a:lnTo>
                    <a:pt x="428" y="748"/>
                  </a:lnTo>
                  <a:lnTo>
                    <a:pt x="500" y="732"/>
                  </a:lnTo>
                  <a:lnTo>
                    <a:pt x="517" y="727"/>
                  </a:lnTo>
                  <a:lnTo>
                    <a:pt x="534" y="722"/>
                  </a:lnTo>
                  <a:lnTo>
                    <a:pt x="551" y="716"/>
                  </a:lnTo>
                  <a:lnTo>
                    <a:pt x="568" y="709"/>
                  </a:lnTo>
                  <a:lnTo>
                    <a:pt x="584" y="703"/>
                  </a:lnTo>
                  <a:lnTo>
                    <a:pt x="601" y="694"/>
                  </a:lnTo>
                  <a:lnTo>
                    <a:pt x="617" y="686"/>
                  </a:lnTo>
                  <a:lnTo>
                    <a:pt x="633" y="677"/>
                  </a:lnTo>
                  <a:lnTo>
                    <a:pt x="649" y="667"/>
                  </a:lnTo>
                  <a:lnTo>
                    <a:pt x="664" y="657"/>
                  </a:lnTo>
                  <a:lnTo>
                    <a:pt x="679" y="646"/>
                  </a:lnTo>
                  <a:lnTo>
                    <a:pt x="693" y="634"/>
                  </a:lnTo>
                  <a:lnTo>
                    <a:pt x="707" y="621"/>
                  </a:lnTo>
                  <a:lnTo>
                    <a:pt x="720" y="608"/>
                  </a:lnTo>
                  <a:lnTo>
                    <a:pt x="734" y="595"/>
                  </a:lnTo>
                  <a:lnTo>
                    <a:pt x="745" y="581"/>
                  </a:lnTo>
                  <a:lnTo>
                    <a:pt x="757" y="567"/>
                  </a:lnTo>
                  <a:lnTo>
                    <a:pt x="769" y="552"/>
                  </a:lnTo>
                  <a:lnTo>
                    <a:pt x="779" y="537"/>
                  </a:lnTo>
                  <a:lnTo>
                    <a:pt x="789" y="522"/>
                  </a:lnTo>
                  <a:lnTo>
                    <a:pt x="798" y="506"/>
                  </a:lnTo>
                  <a:lnTo>
                    <a:pt x="807" y="489"/>
                  </a:lnTo>
                  <a:lnTo>
                    <a:pt x="814" y="472"/>
                  </a:lnTo>
                  <a:lnTo>
                    <a:pt x="821" y="455"/>
                  </a:lnTo>
                  <a:lnTo>
                    <a:pt x="826" y="438"/>
                  </a:lnTo>
                  <a:lnTo>
                    <a:pt x="831" y="419"/>
                  </a:lnTo>
                  <a:lnTo>
                    <a:pt x="835" y="401"/>
                  </a:lnTo>
                  <a:lnTo>
                    <a:pt x="839" y="383"/>
                  </a:lnTo>
                  <a:lnTo>
                    <a:pt x="841" y="364"/>
                  </a:lnTo>
                  <a:lnTo>
                    <a:pt x="841" y="344"/>
                  </a:lnTo>
                  <a:lnTo>
                    <a:pt x="841" y="325"/>
                  </a:lnTo>
                  <a:lnTo>
                    <a:pt x="840" y="305"/>
                  </a:lnTo>
                  <a:lnTo>
                    <a:pt x="837" y="289"/>
                  </a:lnTo>
                  <a:lnTo>
                    <a:pt x="833" y="270"/>
                  </a:lnTo>
                  <a:lnTo>
                    <a:pt x="829" y="252"/>
                  </a:lnTo>
                  <a:lnTo>
                    <a:pt x="823" y="234"/>
                  </a:lnTo>
                  <a:lnTo>
                    <a:pt x="814" y="215"/>
                  </a:lnTo>
                  <a:lnTo>
                    <a:pt x="806" y="195"/>
                  </a:lnTo>
                  <a:lnTo>
                    <a:pt x="795" y="176"/>
                  </a:lnTo>
                  <a:lnTo>
                    <a:pt x="785" y="157"/>
                  </a:lnTo>
                  <a:lnTo>
                    <a:pt x="772" y="138"/>
                  </a:lnTo>
                  <a:lnTo>
                    <a:pt x="759" y="120"/>
                  </a:lnTo>
                  <a:lnTo>
                    <a:pt x="744" y="102"/>
                  </a:lnTo>
                  <a:lnTo>
                    <a:pt x="729" y="86"/>
                  </a:lnTo>
                  <a:lnTo>
                    <a:pt x="713" y="70"/>
                  </a:lnTo>
                  <a:lnTo>
                    <a:pt x="697" y="55"/>
                  </a:lnTo>
                  <a:lnTo>
                    <a:pt x="679" y="42"/>
                  </a:lnTo>
                  <a:lnTo>
                    <a:pt x="661" y="30"/>
                  </a:lnTo>
                  <a:lnTo>
                    <a:pt x="649" y="24"/>
                  </a:lnTo>
                  <a:lnTo>
                    <a:pt x="637" y="18"/>
                  </a:lnTo>
                  <a:lnTo>
                    <a:pt x="626" y="14"/>
                  </a:lnTo>
                  <a:lnTo>
                    <a:pt x="614" y="10"/>
                  </a:lnTo>
                  <a:lnTo>
                    <a:pt x="602" y="6"/>
                  </a:lnTo>
                  <a:lnTo>
                    <a:pt x="591" y="3"/>
                  </a:lnTo>
                  <a:lnTo>
                    <a:pt x="579" y="2"/>
                  </a:lnTo>
                  <a:lnTo>
                    <a:pt x="567" y="1"/>
                  </a:lnTo>
                  <a:lnTo>
                    <a:pt x="556" y="0"/>
                  </a:lnTo>
                  <a:lnTo>
                    <a:pt x="544" y="1"/>
                  </a:lnTo>
                  <a:lnTo>
                    <a:pt x="532" y="2"/>
                  </a:lnTo>
                  <a:lnTo>
                    <a:pt x="521" y="3"/>
                  </a:lnTo>
                  <a:lnTo>
                    <a:pt x="509" y="6"/>
                  </a:lnTo>
                  <a:lnTo>
                    <a:pt x="497" y="10"/>
                  </a:lnTo>
                  <a:lnTo>
                    <a:pt x="487" y="14"/>
                  </a:lnTo>
                  <a:lnTo>
                    <a:pt x="475" y="18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83"/>
            <p:cNvSpPr>
              <a:spLocks/>
            </p:cNvSpPr>
            <p:nvPr/>
          </p:nvSpPr>
          <p:spPr bwMode="auto">
            <a:xfrm>
              <a:off x="4499" y="2915"/>
              <a:ext cx="93" cy="70"/>
            </a:xfrm>
            <a:custGeom>
              <a:avLst/>
              <a:gdLst>
                <a:gd name="T0" fmla="*/ 0 w 840"/>
                <a:gd name="T1" fmla="*/ 0 h 978"/>
                <a:gd name="T2" fmla="*/ 0 w 840"/>
                <a:gd name="T3" fmla="*/ 0 h 978"/>
                <a:gd name="T4" fmla="*/ 0 w 840"/>
                <a:gd name="T5" fmla="*/ 0 h 978"/>
                <a:gd name="T6" fmla="*/ 0 w 840"/>
                <a:gd name="T7" fmla="*/ 0 h 978"/>
                <a:gd name="T8" fmla="*/ 0 w 840"/>
                <a:gd name="T9" fmla="*/ 0 h 978"/>
                <a:gd name="T10" fmla="*/ 0 w 840"/>
                <a:gd name="T11" fmla="*/ 0 h 978"/>
                <a:gd name="T12" fmla="*/ 0 w 840"/>
                <a:gd name="T13" fmla="*/ 0 h 978"/>
                <a:gd name="T14" fmla="*/ 0 w 840"/>
                <a:gd name="T15" fmla="*/ 0 h 978"/>
                <a:gd name="T16" fmla="*/ 0 w 840"/>
                <a:gd name="T17" fmla="*/ 0 h 978"/>
                <a:gd name="T18" fmla="*/ 0 w 840"/>
                <a:gd name="T19" fmla="*/ 0 h 978"/>
                <a:gd name="T20" fmla="*/ 0 w 840"/>
                <a:gd name="T21" fmla="*/ 0 h 978"/>
                <a:gd name="T22" fmla="*/ 0 w 840"/>
                <a:gd name="T23" fmla="*/ 0 h 978"/>
                <a:gd name="T24" fmla="*/ 0 w 840"/>
                <a:gd name="T25" fmla="*/ 0 h 978"/>
                <a:gd name="T26" fmla="*/ 0 w 840"/>
                <a:gd name="T27" fmla="*/ 0 h 978"/>
                <a:gd name="T28" fmla="*/ 0 w 840"/>
                <a:gd name="T29" fmla="*/ 0 h 978"/>
                <a:gd name="T30" fmla="*/ 0 w 840"/>
                <a:gd name="T31" fmla="*/ 0 h 978"/>
                <a:gd name="T32" fmla="*/ 0 w 840"/>
                <a:gd name="T33" fmla="*/ 0 h 978"/>
                <a:gd name="T34" fmla="*/ 0 w 840"/>
                <a:gd name="T35" fmla="*/ 0 h 978"/>
                <a:gd name="T36" fmla="*/ 0 w 840"/>
                <a:gd name="T37" fmla="*/ 0 h 978"/>
                <a:gd name="T38" fmla="*/ 0 w 840"/>
                <a:gd name="T39" fmla="*/ 0 h 978"/>
                <a:gd name="T40" fmla="*/ 0 w 840"/>
                <a:gd name="T41" fmla="*/ 0 h 978"/>
                <a:gd name="T42" fmla="*/ 0 w 840"/>
                <a:gd name="T43" fmla="*/ 0 h 978"/>
                <a:gd name="T44" fmla="*/ 0 w 840"/>
                <a:gd name="T45" fmla="*/ 0 h 978"/>
                <a:gd name="T46" fmla="*/ 0 w 840"/>
                <a:gd name="T47" fmla="*/ 0 h 978"/>
                <a:gd name="T48" fmla="*/ 0 w 840"/>
                <a:gd name="T49" fmla="*/ 0 h 978"/>
                <a:gd name="T50" fmla="*/ 0 w 840"/>
                <a:gd name="T51" fmla="*/ 0 h 978"/>
                <a:gd name="T52" fmla="*/ 0 w 840"/>
                <a:gd name="T53" fmla="*/ 0 h 978"/>
                <a:gd name="T54" fmla="*/ 0 w 840"/>
                <a:gd name="T55" fmla="*/ 0 h 978"/>
                <a:gd name="T56" fmla="*/ 0 w 840"/>
                <a:gd name="T57" fmla="*/ 0 h 978"/>
                <a:gd name="T58" fmla="*/ 0 w 840"/>
                <a:gd name="T59" fmla="*/ 0 h 978"/>
                <a:gd name="T60" fmla="*/ 0 w 840"/>
                <a:gd name="T61" fmla="*/ 0 h 978"/>
                <a:gd name="T62" fmla="*/ 0 w 840"/>
                <a:gd name="T63" fmla="*/ 0 h 978"/>
                <a:gd name="T64" fmla="*/ 0 w 840"/>
                <a:gd name="T65" fmla="*/ 0 h 978"/>
                <a:gd name="T66" fmla="*/ 0 w 840"/>
                <a:gd name="T67" fmla="*/ 0 h 978"/>
                <a:gd name="T68" fmla="*/ 0 w 840"/>
                <a:gd name="T69" fmla="*/ 0 h 978"/>
                <a:gd name="T70" fmla="*/ 0 w 840"/>
                <a:gd name="T71" fmla="*/ 0 h 978"/>
                <a:gd name="T72" fmla="*/ 0 w 840"/>
                <a:gd name="T73" fmla="*/ 0 h 978"/>
                <a:gd name="T74" fmla="*/ 0 w 840"/>
                <a:gd name="T75" fmla="*/ 0 h 978"/>
                <a:gd name="T76" fmla="*/ 0 w 840"/>
                <a:gd name="T77" fmla="*/ 0 h 978"/>
                <a:gd name="T78" fmla="*/ 0 w 840"/>
                <a:gd name="T79" fmla="*/ 0 h 978"/>
                <a:gd name="T80" fmla="*/ 0 w 840"/>
                <a:gd name="T81" fmla="*/ 0 h 978"/>
                <a:gd name="T82" fmla="*/ 0 w 840"/>
                <a:gd name="T83" fmla="*/ 0 h 978"/>
                <a:gd name="T84" fmla="*/ 0 w 840"/>
                <a:gd name="T85" fmla="*/ 0 h 978"/>
                <a:gd name="T86" fmla="*/ 0 w 840"/>
                <a:gd name="T87" fmla="*/ 0 h 978"/>
                <a:gd name="T88" fmla="*/ 0 w 840"/>
                <a:gd name="T89" fmla="*/ 0 h 978"/>
                <a:gd name="T90" fmla="*/ 0 w 840"/>
                <a:gd name="T91" fmla="*/ 0 h 978"/>
                <a:gd name="T92" fmla="*/ 0 w 840"/>
                <a:gd name="T93" fmla="*/ 0 h 978"/>
                <a:gd name="T94" fmla="*/ 0 w 840"/>
                <a:gd name="T95" fmla="*/ 0 h 978"/>
                <a:gd name="T96" fmla="*/ 0 w 840"/>
                <a:gd name="T97" fmla="*/ 0 h 978"/>
                <a:gd name="T98" fmla="*/ 0 w 840"/>
                <a:gd name="T99" fmla="*/ 0 h 978"/>
                <a:gd name="T100" fmla="*/ 0 w 840"/>
                <a:gd name="T101" fmla="*/ 0 h 978"/>
                <a:gd name="T102" fmla="*/ 0 w 840"/>
                <a:gd name="T103" fmla="*/ 0 h 978"/>
                <a:gd name="T104" fmla="*/ 0 w 840"/>
                <a:gd name="T105" fmla="*/ 0 h 978"/>
                <a:gd name="T106" fmla="*/ 0 w 840"/>
                <a:gd name="T107" fmla="*/ 0 h 978"/>
                <a:gd name="T108" fmla="*/ 0 w 840"/>
                <a:gd name="T109" fmla="*/ 0 h 978"/>
                <a:gd name="T110" fmla="*/ 0 w 840"/>
                <a:gd name="T111" fmla="*/ 0 h 978"/>
                <a:gd name="T112" fmla="*/ 0 w 840"/>
                <a:gd name="T113" fmla="*/ 0 h 978"/>
                <a:gd name="T114" fmla="*/ 0 w 840"/>
                <a:gd name="T115" fmla="*/ 0 h 9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0"/>
                <a:gd name="T175" fmla="*/ 0 h 978"/>
                <a:gd name="T176" fmla="*/ 840 w 840"/>
                <a:gd name="T177" fmla="*/ 978 h 9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0" h="978">
                  <a:moveTo>
                    <a:pt x="365" y="18"/>
                  </a:moveTo>
                  <a:lnTo>
                    <a:pt x="378" y="26"/>
                  </a:lnTo>
                  <a:lnTo>
                    <a:pt x="390" y="32"/>
                  </a:lnTo>
                  <a:lnTo>
                    <a:pt x="401" y="41"/>
                  </a:lnTo>
                  <a:lnTo>
                    <a:pt x="411" y="48"/>
                  </a:lnTo>
                  <a:lnTo>
                    <a:pt x="420" y="58"/>
                  </a:lnTo>
                  <a:lnTo>
                    <a:pt x="429" y="67"/>
                  </a:lnTo>
                  <a:lnTo>
                    <a:pt x="436" y="77"/>
                  </a:lnTo>
                  <a:lnTo>
                    <a:pt x="444" y="87"/>
                  </a:lnTo>
                  <a:lnTo>
                    <a:pt x="449" y="98"/>
                  </a:lnTo>
                  <a:lnTo>
                    <a:pt x="454" y="109"/>
                  </a:lnTo>
                  <a:lnTo>
                    <a:pt x="457" y="121"/>
                  </a:lnTo>
                  <a:lnTo>
                    <a:pt x="461" y="133"/>
                  </a:lnTo>
                  <a:lnTo>
                    <a:pt x="463" y="146"/>
                  </a:lnTo>
                  <a:lnTo>
                    <a:pt x="464" y="159"/>
                  </a:lnTo>
                  <a:lnTo>
                    <a:pt x="464" y="172"/>
                  </a:lnTo>
                  <a:lnTo>
                    <a:pt x="463" y="185"/>
                  </a:lnTo>
                  <a:lnTo>
                    <a:pt x="461" y="200"/>
                  </a:lnTo>
                  <a:lnTo>
                    <a:pt x="457" y="213"/>
                  </a:lnTo>
                  <a:lnTo>
                    <a:pt x="454" y="227"/>
                  </a:lnTo>
                  <a:lnTo>
                    <a:pt x="450" y="240"/>
                  </a:lnTo>
                  <a:lnTo>
                    <a:pt x="445" y="253"/>
                  </a:lnTo>
                  <a:lnTo>
                    <a:pt x="439" y="265"/>
                  </a:lnTo>
                  <a:lnTo>
                    <a:pt x="432" y="277"/>
                  </a:lnTo>
                  <a:lnTo>
                    <a:pt x="426" y="286"/>
                  </a:lnTo>
                  <a:lnTo>
                    <a:pt x="417" y="296"/>
                  </a:lnTo>
                  <a:lnTo>
                    <a:pt x="409" y="306"/>
                  </a:lnTo>
                  <a:lnTo>
                    <a:pt x="399" y="313"/>
                  </a:lnTo>
                  <a:lnTo>
                    <a:pt x="390" y="321"/>
                  </a:lnTo>
                  <a:lnTo>
                    <a:pt x="378" y="327"/>
                  </a:lnTo>
                  <a:lnTo>
                    <a:pt x="367" y="333"/>
                  </a:lnTo>
                  <a:lnTo>
                    <a:pt x="355" y="337"/>
                  </a:lnTo>
                  <a:lnTo>
                    <a:pt x="343" y="340"/>
                  </a:lnTo>
                  <a:lnTo>
                    <a:pt x="332" y="342"/>
                  </a:lnTo>
                  <a:lnTo>
                    <a:pt x="323" y="342"/>
                  </a:lnTo>
                  <a:lnTo>
                    <a:pt x="313" y="342"/>
                  </a:lnTo>
                  <a:lnTo>
                    <a:pt x="304" y="340"/>
                  </a:lnTo>
                  <a:lnTo>
                    <a:pt x="294" y="338"/>
                  </a:lnTo>
                  <a:lnTo>
                    <a:pt x="287" y="334"/>
                  </a:lnTo>
                  <a:lnTo>
                    <a:pt x="279" y="329"/>
                  </a:lnTo>
                  <a:lnTo>
                    <a:pt x="272" y="323"/>
                  </a:lnTo>
                  <a:lnTo>
                    <a:pt x="267" y="316"/>
                  </a:lnTo>
                  <a:lnTo>
                    <a:pt x="261" y="309"/>
                  </a:lnTo>
                  <a:lnTo>
                    <a:pt x="258" y="300"/>
                  </a:lnTo>
                  <a:lnTo>
                    <a:pt x="255" y="291"/>
                  </a:lnTo>
                  <a:lnTo>
                    <a:pt x="254" y="280"/>
                  </a:lnTo>
                  <a:lnTo>
                    <a:pt x="255" y="269"/>
                  </a:lnTo>
                  <a:lnTo>
                    <a:pt x="257" y="257"/>
                  </a:lnTo>
                  <a:lnTo>
                    <a:pt x="260" y="245"/>
                  </a:lnTo>
                  <a:lnTo>
                    <a:pt x="268" y="255"/>
                  </a:lnTo>
                  <a:lnTo>
                    <a:pt x="274" y="263"/>
                  </a:lnTo>
                  <a:lnTo>
                    <a:pt x="281" y="268"/>
                  </a:lnTo>
                  <a:lnTo>
                    <a:pt x="288" y="270"/>
                  </a:lnTo>
                  <a:lnTo>
                    <a:pt x="293" y="272"/>
                  </a:lnTo>
                  <a:lnTo>
                    <a:pt x="298" y="272"/>
                  </a:lnTo>
                  <a:lnTo>
                    <a:pt x="303" y="272"/>
                  </a:lnTo>
                  <a:lnTo>
                    <a:pt x="306" y="271"/>
                  </a:lnTo>
                  <a:lnTo>
                    <a:pt x="311" y="269"/>
                  </a:lnTo>
                  <a:lnTo>
                    <a:pt x="317" y="267"/>
                  </a:lnTo>
                  <a:lnTo>
                    <a:pt x="323" y="264"/>
                  </a:lnTo>
                  <a:lnTo>
                    <a:pt x="329" y="260"/>
                  </a:lnTo>
                  <a:lnTo>
                    <a:pt x="341" y="250"/>
                  </a:lnTo>
                  <a:lnTo>
                    <a:pt x="351" y="238"/>
                  </a:lnTo>
                  <a:lnTo>
                    <a:pt x="362" y="224"/>
                  </a:lnTo>
                  <a:lnTo>
                    <a:pt x="369" y="209"/>
                  </a:lnTo>
                  <a:lnTo>
                    <a:pt x="373" y="202"/>
                  </a:lnTo>
                  <a:lnTo>
                    <a:pt x="376" y="193"/>
                  </a:lnTo>
                  <a:lnTo>
                    <a:pt x="378" y="185"/>
                  </a:lnTo>
                  <a:lnTo>
                    <a:pt x="379" y="176"/>
                  </a:lnTo>
                  <a:lnTo>
                    <a:pt x="380" y="163"/>
                  </a:lnTo>
                  <a:lnTo>
                    <a:pt x="378" y="150"/>
                  </a:lnTo>
                  <a:lnTo>
                    <a:pt x="375" y="139"/>
                  </a:lnTo>
                  <a:lnTo>
                    <a:pt x="369" y="129"/>
                  </a:lnTo>
                  <a:lnTo>
                    <a:pt x="362" y="119"/>
                  </a:lnTo>
                  <a:lnTo>
                    <a:pt x="354" y="111"/>
                  </a:lnTo>
                  <a:lnTo>
                    <a:pt x="342" y="103"/>
                  </a:lnTo>
                  <a:lnTo>
                    <a:pt x="329" y="95"/>
                  </a:lnTo>
                  <a:lnTo>
                    <a:pt x="316" y="90"/>
                  </a:lnTo>
                  <a:lnTo>
                    <a:pt x="304" y="87"/>
                  </a:lnTo>
                  <a:lnTo>
                    <a:pt x="291" y="84"/>
                  </a:lnTo>
                  <a:lnTo>
                    <a:pt x="277" y="83"/>
                  </a:lnTo>
                  <a:lnTo>
                    <a:pt x="263" y="83"/>
                  </a:lnTo>
                  <a:lnTo>
                    <a:pt x="249" y="85"/>
                  </a:lnTo>
                  <a:lnTo>
                    <a:pt x="234" y="87"/>
                  </a:lnTo>
                  <a:lnTo>
                    <a:pt x="219" y="90"/>
                  </a:lnTo>
                  <a:lnTo>
                    <a:pt x="209" y="93"/>
                  </a:lnTo>
                  <a:lnTo>
                    <a:pt x="201" y="97"/>
                  </a:lnTo>
                  <a:lnTo>
                    <a:pt x="191" y="101"/>
                  </a:lnTo>
                  <a:lnTo>
                    <a:pt x="183" y="105"/>
                  </a:lnTo>
                  <a:lnTo>
                    <a:pt x="166" y="115"/>
                  </a:lnTo>
                  <a:lnTo>
                    <a:pt x="151" y="127"/>
                  </a:lnTo>
                  <a:lnTo>
                    <a:pt x="136" y="139"/>
                  </a:lnTo>
                  <a:lnTo>
                    <a:pt x="122" y="153"/>
                  </a:lnTo>
                  <a:lnTo>
                    <a:pt x="110" y="168"/>
                  </a:lnTo>
                  <a:lnTo>
                    <a:pt x="98" y="183"/>
                  </a:lnTo>
                  <a:lnTo>
                    <a:pt x="87" y="200"/>
                  </a:lnTo>
                  <a:lnTo>
                    <a:pt x="78" y="216"/>
                  </a:lnTo>
                  <a:lnTo>
                    <a:pt x="69" y="232"/>
                  </a:lnTo>
                  <a:lnTo>
                    <a:pt x="62" y="248"/>
                  </a:lnTo>
                  <a:lnTo>
                    <a:pt x="57" y="263"/>
                  </a:lnTo>
                  <a:lnTo>
                    <a:pt x="51" y="278"/>
                  </a:lnTo>
                  <a:lnTo>
                    <a:pt x="48" y="292"/>
                  </a:lnTo>
                  <a:lnTo>
                    <a:pt x="47" y="305"/>
                  </a:lnTo>
                  <a:lnTo>
                    <a:pt x="46" y="321"/>
                  </a:lnTo>
                  <a:lnTo>
                    <a:pt x="46" y="336"/>
                  </a:lnTo>
                  <a:lnTo>
                    <a:pt x="47" y="351"/>
                  </a:lnTo>
                  <a:lnTo>
                    <a:pt x="50" y="366"/>
                  </a:lnTo>
                  <a:lnTo>
                    <a:pt x="54" y="381"/>
                  </a:lnTo>
                  <a:lnTo>
                    <a:pt x="58" y="395"/>
                  </a:lnTo>
                  <a:lnTo>
                    <a:pt x="62" y="410"/>
                  </a:lnTo>
                  <a:lnTo>
                    <a:pt x="68" y="424"/>
                  </a:lnTo>
                  <a:lnTo>
                    <a:pt x="75" y="438"/>
                  </a:lnTo>
                  <a:lnTo>
                    <a:pt x="83" y="452"/>
                  </a:lnTo>
                  <a:lnTo>
                    <a:pt x="91" y="465"/>
                  </a:lnTo>
                  <a:lnTo>
                    <a:pt x="100" y="477"/>
                  </a:lnTo>
                  <a:lnTo>
                    <a:pt x="110" y="490"/>
                  </a:lnTo>
                  <a:lnTo>
                    <a:pt x="120" y="502"/>
                  </a:lnTo>
                  <a:lnTo>
                    <a:pt x="131" y="515"/>
                  </a:lnTo>
                  <a:lnTo>
                    <a:pt x="142" y="526"/>
                  </a:lnTo>
                  <a:lnTo>
                    <a:pt x="154" y="537"/>
                  </a:lnTo>
                  <a:lnTo>
                    <a:pt x="166" y="548"/>
                  </a:lnTo>
                  <a:lnTo>
                    <a:pt x="179" y="559"/>
                  </a:lnTo>
                  <a:lnTo>
                    <a:pt x="191" y="569"/>
                  </a:lnTo>
                  <a:lnTo>
                    <a:pt x="218" y="587"/>
                  </a:lnTo>
                  <a:lnTo>
                    <a:pt x="246" y="604"/>
                  </a:lnTo>
                  <a:lnTo>
                    <a:pt x="274" y="618"/>
                  </a:lnTo>
                  <a:lnTo>
                    <a:pt x="303" y="631"/>
                  </a:lnTo>
                  <a:lnTo>
                    <a:pt x="317" y="636"/>
                  </a:lnTo>
                  <a:lnTo>
                    <a:pt x="331" y="640"/>
                  </a:lnTo>
                  <a:lnTo>
                    <a:pt x="345" y="645"/>
                  </a:lnTo>
                  <a:lnTo>
                    <a:pt x="359" y="649"/>
                  </a:lnTo>
                  <a:lnTo>
                    <a:pt x="430" y="664"/>
                  </a:lnTo>
                  <a:lnTo>
                    <a:pt x="459" y="673"/>
                  </a:lnTo>
                  <a:lnTo>
                    <a:pt x="491" y="681"/>
                  </a:lnTo>
                  <a:lnTo>
                    <a:pt x="523" y="693"/>
                  </a:lnTo>
                  <a:lnTo>
                    <a:pt x="555" y="705"/>
                  </a:lnTo>
                  <a:lnTo>
                    <a:pt x="588" y="720"/>
                  </a:lnTo>
                  <a:lnTo>
                    <a:pt x="620" y="736"/>
                  </a:lnTo>
                  <a:lnTo>
                    <a:pt x="650" y="754"/>
                  </a:lnTo>
                  <a:lnTo>
                    <a:pt x="680" y="772"/>
                  </a:lnTo>
                  <a:lnTo>
                    <a:pt x="709" y="794"/>
                  </a:lnTo>
                  <a:lnTo>
                    <a:pt x="735" y="816"/>
                  </a:lnTo>
                  <a:lnTo>
                    <a:pt x="748" y="828"/>
                  </a:lnTo>
                  <a:lnTo>
                    <a:pt x="759" y="840"/>
                  </a:lnTo>
                  <a:lnTo>
                    <a:pt x="771" y="852"/>
                  </a:lnTo>
                  <a:lnTo>
                    <a:pt x="782" y="865"/>
                  </a:lnTo>
                  <a:lnTo>
                    <a:pt x="792" y="878"/>
                  </a:lnTo>
                  <a:lnTo>
                    <a:pt x="802" y="891"/>
                  </a:lnTo>
                  <a:lnTo>
                    <a:pt x="810" y="905"/>
                  </a:lnTo>
                  <a:lnTo>
                    <a:pt x="818" y="919"/>
                  </a:lnTo>
                  <a:lnTo>
                    <a:pt x="825" y="933"/>
                  </a:lnTo>
                  <a:lnTo>
                    <a:pt x="831" y="948"/>
                  </a:lnTo>
                  <a:lnTo>
                    <a:pt x="836" y="963"/>
                  </a:lnTo>
                  <a:lnTo>
                    <a:pt x="840" y="978"/>
                  </a:lnTo>
                  <a:lnTo>
                    <a:pt x="818" y="954"/>
                  </a:lnTo>
                  <a:lnTo>
                    <a:pt x="793" y="931"/>
                  </a:lnTo>
                  <a:lnTo>
                    <a:pt x="769" y="910"/>
                  </a:lnTo>
                  <a:lnTo>
                    <a:pt x="745" y="890"/>
                  </a:lnTo>
                  <a:lnTo>
                    <a:pt x="719" y="872"/>
                  </a:lnTo>
                  <a:lnTo>
                    <a:pt x="693" y="855"/>
                  </a:lnTo>
                  <a:lnTo>
                    <a:pt x="666" y="840"/>
                  </a:lnTo>
                  <a:lnTo>
                    <a:pt x="640" y="826"/>
                  </a:lnTo>
                  <a:lnTo>
                    <a:pt x="612" y="812"/>
                  </a:lnTo>
                  <a:lnTo>
                    <a:pt x="583" y="800"/>
                  </a:lnTo>
                  <a:lnTo>
                    <a:pt x="556" y="790"/>
                  </a:lnTo>
                  <a:lnTo>
                    <a:pt x="527" y="779"/>
                  </a:lnTo>
                  <a:lnTo>
                    <a:pt x="499" y="770"/>
                  </a:lnTo>
                  <a:lnTo>
                    <a:pt x="470" y="762"/>
                  </a:lnTo>
                  <a:lnTo>
                    <a:pt x="440" y="754"/>
                  </a:lnTo>
                  <a:lnTo>
                    <a:pt x="412" y="748"/>
                  </a:lnTo>
                  <a:lnTo>
                    <a:pt x="341" y="732"/>
                  </a:lnTo>
                  <a:lnTo>
                    <a:pt x="323" y="727"/>
                  </a:lnTo>
                  <a:lnTo>
                    <a:pt x="306" y="722"/>
                  </a:lnTo>
                  <a:lnTo>
                    <a:pt x="289" y="716"/>
                  </a:lnTo>
                  <a:lnTo>
                    <a:pt x="273" y="709"/>
                  </a:lnTo>
                  <a:lnTo>
                    <a:pt x="256" y="703"/>
                  </a:lnTo>
                  <a:lnTo>
                    <a:pt x="239" y="694"/>
                  </a:lnTo>
                  <a:lnTo>
                    <a:pt x="223" y="686"/>
                  </a:lnTo>
                  <a:lnTo>
                    <a:pt x="207" y="677"/>
                  </a:lnTo>
                  <a:lnTo>
                    <a:pt x="192" y="667"/>
                  </a:lnTo>
                  <a:lnTo>
                    <a:pt x="177" y="657"/>
                  </a:lnTo>
                  <a:lnTo>
                    <a:pt x="162" y="646"/>
                  </a:lnTo>
                  <a:lnTo>
                    <a:pt x="148" y="634"/>
                  </a:lnTo>
                  <a:lnTo>
                    <a:pt x="133" y="621"/>
                  </a:lnTo>
                  <a:lnTo>
                    <a:pt x="120" y="608"/>
                  </a:lnTo>
                  <a:lnTo>
                    <a:pt x="108" y="595"/>
                  </a:lnTo>
                  <a:lnTo>
                    <a:pt x="95" y="581"/>
                  </a:lnTo>
                  <a:lnTo>
                    <a:pt x="83" y="567"/>
                  </a:lnTo>
                  <a:lnTo>
                    <a:pt x="72" y="552"/>
                  </a:lnTo>
                  <a:lnTo>
                    <a:pt x="61" y="537"/>
                  </a:lnTo>
                  <a:lnTo>
                    <a:pt x="51" y="522"/>
                  </a:lnTo>
                  <a:lnTo>
                    <a:pt x="42" y="506"/>
                  </a:lnTo>
                  <a:lnTo>
                    <a:pt x="34" y="489"/>
                  </a:lnTo>
                  <a:lnTo>
                    <a:pt x="27" y="472"/>
                  </a:lnTo>
                  <a:lnTo>
                    <a:pt x="20" y="455"/>
                  </a:lnTo>
                  <a:lnTo>
                    <a:pt x="14" y="438"/>
                  </a:lnTo>
                  <a:lnTo>
                    <a:pt x="9" y="419"/>
                  </a:lnTo>
                  <a:lnTo>
                    <a:pt x="5" y="401"/>
                  </a:lnTo>
                  <a:lnTo>
                    <a:pt x="3" y="383"/>
                  </a:lnTo>
                  <a:lnTo>
                    <a:pt x="1" y="364"/>
                  </a:lnTo>
                  <a:lnTo>
                    <a:pt x="0" y="344"/>
                  </a:lnTo>
                  <a:lnTo>
                    <a:pt x="0" y="325"/>
                  </a:lnTo>
                  <a:lnTo>
                    <a:pt x="1" y="305"/>
                  </a:lnTo>
                  <a:lnTo>
                    <a:pt x="3" y="289"/>
                  </a:lnTo>
                  <a:lnTo>
                    <a:pt x="7" y="270"/>
                  </a:lnTo>
                  <a:lnTo>
                    <a:pt x="12" y="252"/>
                  </a:lnTo>
                  <a:lnTo>
                    <a:pt x="19" y="234"/>
                  </a:lnTo>
                  <a:lnTo>
                    <a:pt x="26" y="215"/>
                  </a:lnTo>
                  <a:lnTo>
                    <a:pt x="34" y="195"/>
                  </a:lnTo>
                  <a:lnTo>
                    <a:pt x="45" y="176"/>
                  </a:lnTo>
                  <a:lnTo>
                    <a:pt x="56" y="157"/>
                  </a:lnTo>
                  <a:lnTo>
                    <a:pt x="68" y="138"/>
                  </a:lnTo>
                  <a:lnTo>
                    <a:pt x="81" y="120"/>
                  </a:lnTo>
                  <a:lnTo>
                    <a:pt x="96" y="102"/>
                  </a:lnTo>
                  <a:lnTo>
                    <a:pt x="111" y="86"/>
                  </a:lnTo>
                  <a:lnTo>
                    <a:pt x="127" y="70"/>
                  </a:lnTo>
                  <a:lnTo>
                    <a:pt x="144" y="55"/>
                  </a:lnTo>
                  <a:lnTo>
                    <a:pt x="162" y="42"/>
                  </a:lnTo>
                  <a:lnTo>
                    <a:pt x="181" y="30"/>
                  </a:lnTo>
                  <a:lnTo>
                    <a:pt x="192" y="24"/>
                  </a:lnTo>
                  <a:lnTo>
                    <a:pt x="204" y="18"/>
                  </a:lnTo>
                  <a:lnTo>
                    <a:pt x="216" y="14"/>
                  </a:lnTo>
                  <a:lnTo>
                    <a:pt x="227" y="10"/>
                  </a:lnTo>
                  <a:lnTo>
                    <a:pt x="239" y="6"/>
                  </a:lnTo>
                  <a:lnTo>
                    <a:pt x="251" y="3"/>
                  </a:lnTo>
                  <a:lnTo>
                    <a:pt x="262" y="2"/>
                  </a:lnTo>
                  <a:lnTo>
                    <a:pt x="274" y="1"/>
                  </a:lnTo>
                  <a:lnTo>
                    <a:pt x="286" y="0"/>
                  </a:lnTo>
                  <a:lnTo>
                    <a:pt x="297" y="1"/>
                  </a:lnTo>
                  <a:lnTo>
                    <a:pt x="309" y="2"/>
                  </a:lnTo>
                  <a:lnTo>
                    <a:pt x="320" y="3"/>
                  </a:lnTo>
                  <a:lnTo>
                    <a:pt x="331" y="6"/>
                  </a:lnTo>
                  <a:lnTo>
                    <a:pt x="343" y="10"/>
                  </a:lnTo>
                  <a:lnTo>
                    <a:pt x="354" y="14"/>
                  </a:lnTo>
                  <a:lnTo>
                    <a:pt x="365" y="18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84"/>
            <p:cNvSpPr>
              <a:spLocks/>
            </p:cNvSpPr>
            <p:nvPr/>
          </p:nvSpPr>
          <p:spPr bwMode="auto">
            <a:xfrm>
              <a:off x="4533" y="2940"/>
              <a:ext cx="8" cy="6"/>
            </a:xfrm>
            <a:custGeom>
              <a:avLst/>
              <a:gdLst>
                <a:gd name="T0" fmla="*/ 0 w 71"/>
                <a:gd name="T1" fmla="*/ 0 h 72"/>
                <a:gd name="T2" fmla="*/ 0 w 71"/>
                <a:gd name="T3" fmla="*/ 0 h 72"/>
                <a:gd name="T4" fmla="*/ 0 w 71"/>
                <a:gd name="T5" fmla="*/ 0 h 72"/>
                <a:gd name="T6" fmla="*/ 0 w 71"/>
                <a:gd name="T7" fmla="*/ 0 h 72"/>
                <a:gd name="T8" fmla="*/ 0 w 71"/>
                <a:gd name="T9" fmla="*/ 0 h 72"/>
                <a:gd name="T10" fmla="*/ 0 w 71"/>
                <a:gd name="T11" fmla="*/ 0 h 72"/>
                <a:gd name="T12" fmla="*/ 0 w 71"/>
                <a:gd name="T13" fmla="*/ 0 h 72"/>
                <a:gd name="T14" fmla="*/ 0 w 71"/>
                <a:gd name="T15" fmla="*/ 0 h 72"/>
                <a:gd name="T16" fmla="*/ 0 w 71"/>
                <a:gd name="T17" fmla="*/ 0 h 72"/>
                <a:gd name="T18" fmla="*/ 0 w 71"/>
                <a:gd name="T19" fmla="*/ 0 h 72"/>
                <a:gd name="T20" fmla="*/ 0 w 71"/>
                <a:gd name="T21" fmla="*/ 0 h 72"/>
                <a:gd name="T22" fmla="*/ 0 w 71"/>
                <a:gd name="T23" fmla="*/ 0 h 72"/>
                <a:gd name="T24" fmla="*/ 0 w 71"/>
                <a:gd name="T25" fmla="*/ 0 h 72"/>
                <a:gd name="T26" fmla="*/ 0 w 71"/>
                <a:gd name="T27" fmla="*/ 0 h 72"/>
                <a:gd name="T28" fmla="*/ 0 w 71"/>
                <a:gd name="T29" fmla="*/ 0 h 72"/>
                <a:gd name="T30" fmla="*/ 0 w 71"/>
                <a:gd name="T31" fmla="*/ 0 h 72"/>
                <a:gd name="T32" fmla="*/ 0 w 71"/>
                <a:gd name="T33" fmla="*/ 0 h 72"/>
                <a:gd name="T34" fmla="*/ 0 w 71"/>
                <a:gd name="T35" fmla="*/ 0 h 72"/>
                <a:gd name="T36" fmla="*/ 0 w 71"/>
                <a:gd name="T37" fmla="*/ 0 h 72"/>
                <a:gd name="T38" fmla="*/ 0 w 71"/>
                <a:gd name="T39" fmla="*/ 0 h 72"/>
                <a:gd name="T40" fmla="*/ 0 w 71"/>
                <a:gd name="T41" fmla="*/ 0 h 72"/>
                <a:gd name="T42" fmla="*/ 0 w 71"/>
                <a:gd name="T43" fmla="*/ 0 h 72"/>
                <a:gd name="T44" fmla="*/ 0 w 71"/>
                <a:gd name="T45" fmla="*/ 0 h 72"/>
                <a:gd name="T46" fmla="*/ 0 w 71"/>
                <a:gd name="T47" fmla="*/ 0 h 72"/>
                <a:gd name="T48" fmla="*/ 0 w 71"/>
                <a:gd name="T49" fmla="*/ 0 h 72"/>
                <a:gd name="T50" fmla="*/ 0 w 71"/>
                <a:gd name="T51" fmla="*/ 0 h 72"/>
                <a:gd name="T52" fmla="*/ 0 w 71"/>
                <a:gd name="T53" fmla="*/ 0 h 72"/>
                <a:gd name="T54" fmla="*/ 0 w 71"/>
                <a:gd name="T55" fmla="*/ 0 h 72"/>
                <a:gd name="T56" fmla="*/ 0 w 71"/>
                <a:gd name="T57" fmla="*/ 0 h 72"/>
                <a:gd name="T58" fmla="*/ 0 w 71"/>
                <a:gd name="T59" fmla="*/ 0 h 72"/>
                <a:gd name="T60" fmla="*/ 0 w 71"/>
                <a:gd name="T61" fmla="*/ 0 h 72"/>
                <a:gd name="T62" fmla="*/ 0 w 71"/>
                <a:gd name="T63" fmla="*/ 0 h 72"/>
                <a:gd name="T64" fmla="*/ 0 w 71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72"/>
                <a:gd name="T101" fmla="*/ 71 w 71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72">
                  <a:moveTo>
                    <a:pt x="71" y="36"/>
                  </a:moveTo>
                  <a:lnTo>
                    <a:pt x="70" y="43"/>
                  </a:lnTo>
                  <a:lnTo>
                    <a:pt x="68" y="50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5" y="66"/>
                  </a:lnTo>
                  <a:lnTo>
                    <a:pt x="49" y="69"/>
                  </a:lnTo>
                  <a:lnTo>
                    <a:pt x="42" y="71"/>
                  </a:lnTo>
                  <a:lnTo>
                    <a:pt x="36" y="72"/>
                  </a:lnTo>
                  <a:lnTo>
                    <a:pt x="28" y="71"/>
                  </a:lnTo>
                  <a:lnTo>
                    <a:pt x="22" y="69"/>
                  </a:lnTo>
                  <a:lnTo>
                    <a:pt x="16" y="66"/>
                  </a:lnTo>
                  <a:lnTo>
                    <a:pt x="10" y="61"/>
                  </a:lnTo>
                  <a:lnTo>
                    <a:pt x="6" y="56"/>
                  </a:lnTo>
                  <a:lnTo>
                    <a:pt x="3" y="50"/>
                  </a:lnTo>
                  <a:lnTo>
                    <a:pt x="1" y="43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9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85"/>
            <p:cNvSpPr>
              <a:spLocks/>
            </p:cNvSpPr>
            <p:nvPr/>
          </p:nvSpPr>
          <p:spPr bwMode="auto">
            <a:xfrm>
              <a:off x="4543" y="2938"/>
              <a:ext cx="7" cy="5"/>
            </a:xfrm>
            <a:custGeom>
              <a:avLst/>
              <a:gdLst>
                <a:gd name="T0" fmla="*/ 0 w 71"/>
                <a:gd name="T1" fmla="*/ 0 h 70"/>
                <a:gd name="T2" fmla="*/ 0 w 71"/>
                <a:gd name="T3" fmla="*/ 0 h 70"/>
                <a:gd name="T4" fmla="*/ 0 w 71"/>
                <a:gd name="T5" fmla="*/ 0 h 70"/>
                <a:gd name="T6" fmla="*/ 0 w 71"/>
                <a:gd name="T7" fmla="*/ 0 h 70"/>
                <a:gd name="T8" fmla="*/ 0 w 71"/>
                <a:gd name="T9" fmla="*/ 0 h 70"/>
                <a:gd name="T10" fmla="*/ 0 w 71"/>
                <a:gd name="T11" fmla="*/ 0 h 70"/>
                <a:gd name="T12" fmla="*/ 0 w 71"/>
                <a:gd name="T13" fmla="*/ 0 h 70"/>
                <a:gd name="T14" fmla="*/ 0 w 71"/>
                <a:gd name="T15" fmla="*/ 0 h 70"/>
                <a:gd name="T16" fmla="*/ 0 w 71"/>
                <a:gd name="T17" fmla="*/ 0 h 70"/>
                <a:gd name="T18" fmla="*/ 0 w 71"/>
                <a:gd name="T19" fmla="*/ 0 h 70"/>
                <a:gd name="T20" fmla="*/ 0 w 71"/>
                <a:gd name="T21" fmla="*/ 0 h 70"/>
                <a:gd name="T22" fmla="*/ 0 w 71"/>
                <a:gd name="T23" fmla="*/ 0 h 70"/>
                <a:gd name="T24" fmla="*/ 0 w 71"/>
                <a:gd name="T25" fmla="*/ 0 h 70"/>
                <a:gd name="T26" fmla="*/ 0 w 71"/>
                <a:gd name="T27" fmla="*/ 0 h 70"/>
                <a:gd name="T28" fmla="*/ 0 w 71"/>
                <a:gd name="T29" fmla="*/ 0 h 70"/>
                <a:gd name="T30" fmla="*/ 0 w 71"/>
                <a:gd name="T31" fmla="*/ 0 h 70"/>
                <a:gd name="T32" fmla="*/ 0 w 71"/>
                <a:gd name="T33" fmla="*/ 0 h 70"/>
                <a:gd name="T34" fmla="*/ 0 w 71"/>
                <a:gd name="T35" fmla="*/ 0 h 70"/>
                <a:gd name="T36" fmla="*/ 0 w 71"/>
                <a:gd name="T37" fmla="*/ 0 h 70"/>
                <a:gd name="T38" fmla="*/ 0 w 71"/>
                <a:gd name="T39" fmla="*/ 0 h 70"/>
                <a:gd name="T40" fmla="*/ 0 w 71"/>
                <a:gd name="T41" fmla="*/ 0 h 70"/>
                <a:gd name="T42" fmla="*/ 0 w 71"/>
                <a:gd name="T43" fmla="*/ 0 h 70"/>
                <a:gd name="T44" fmla="*/ 0 w 71"/>
                <a:gd name="T45" fmla="*/ 0 h 70"/>
                <a:gd name="T46" fmla="*/ 0 w 71"/>
                <a:gd name="T47" fmla="*/ 0 h 70"/>
                <a:gd name="T48" fmla="*/ 0 w 71"/>
                <a:gd name="T49" fmla="*/ 0 h 70"/>
                <a:gd name="T50" fmla="*/ 0 w 71"/>
                <a:gd name="T51" fmla="*/ 0 h 70"/>
                <a:gd name="T52" fmla="*/ 0 w 71"/>
                <a:gd name="T53" fmla="*/ 0 h 70"/>
                <a:gd name="T54" fmla="*/ 0 w 71"/>
                <a:gd name="T55" fmla="*/ 0 h 70"/>
                <a:gd name="T56" fmla="*/ 0 w 71"/>
                <a:gd name="T57" fmla="*/ 0 h 70"/>
                <a:gd name="T58" fmla="*/ 0 w 71"/>
                <a:gd name="T59" fmla="*/ 0 h 70"/>
                <a:gd name="T60" fmla="*/ 0 w 71"/>
                <a:gd name="T61" fmla="*/ 0 h 70"/>
                <a:gd name="T62" fmla="*/ 0 w 71"/>
                <a:gd name="T63" fmla="*/ 0 h 70"/>
                <a:gd name="T64" fmla="*/ 0 w 71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70"/>
                <a:gd name="T101" fmla="*/ 71 w 71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70">
                  <a:moveTo>
                    <a:pt x="71" y="35"/>
                  </a:moveTo>
                  <a:lnTo>
                    <a:pt x="70" y="43"/>
                  </a:lnTo>
                  <a:lnTo>
                    <a:pt x="69" y="49"/>
                  </a:lnTo>
                  <a:lnTo>
                    <a:pt x="64" y="55"/>
                  </a:lnTo>
                  <a:lnTo>
                    <a:pt x="60" y="61"/>
                  </a:lnTo>
                  <a:lnTo>
                    <a:pt x="55" y="65"/>
                  </a:lnTo>
                  <a:lnTo>
                    <a:pt x="50" y="68"/>
                  </a:lnTo>
                  <a:lnTo>
                    <a:pt x="42" y="70"/>
                  </a:lnTo>
                  <a:lnTo>
                    <a:pt x="36" y="70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6" y="65"/>
                  </a:lnTo>
                  <a:lnTo>
                    <a:pt x="10" y="61"/>
                  </a:lnTo>
                  <a:lnTo>
                    <a:pt x="6" y="55"/>
                  </a:lnTo>
                  <a:lnTo>
                    <a:pt x="3" y="49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5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9" y="21"/>
                  </a:lnTo>
                  <a:lnTo>
                    <a:pt x="70" y="28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86"/>
            <p:cNvSpPr>
              <a:spLocks/>
            </p:cNvSpPr>
            <p:nvPr/>
          </p:nvSpPr>
          <p:spPr bwMode="auto">
            <a:xfrm>
              <a:off x="4541" y="2944"/>
              <a:ext cx="8" cy="5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w 71"/>
                <a:gd name="T55" fmla="*/ 0 h 71"/>
                <a:gd name="T56" fmla="*/ 0 w 71"/>
                <a:gd name="T57" fmla="*/ 0 h 71"/>
                <a:gd name="T58" fmla="*/ 0 w 71"/>
                <a:gd name="T59" fmla="*/ 0 h 71"/>
                <a:gd name="T60" fmla="*/ 0 w 71"/>
                <a:gd name="T61" fmla="*/ 0 h 71"/>
                <a:gd name="T62" fmla="*/ 0 w 71"/>
                <a:gd name="T63" fmla="*/ 0 h 71"/>
                <a:gd name="T64" fmla="*/ 0 w 71"/>
                <a:gd name="T65" fmla="*/ 0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71"/>
                <a:gd name="T101" fmla="*/ 71 w 71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71">
                  <a:moveTo>
                    <a:pt x="71" y="36"/>
                  </a:moveTo>
                  <a:lnTo>
                    <a:pt x="70" y="43"/>
                  </a:lnTo>
                  <a:lnTo>
                    <a:pt x="68" y="50"/>
                  </a:lnTo>
                  <a:lnTo>
                    <a:pt x="65" y="56"/>
                  </a:lnTo>
                  <a:lnTo>
                    <a:pt x="60" y="60"/>
                  </a:lnTo>
                  <a:lnTo>
                    <a:pt x="55" y="66"/>
                  </a:lnTo>
                  <a:lnTo>
                    <a:pt x="49" y="69"/>
                  </a:lnTo>
                  <a:lnTo>
                    <a:pt x="42" y="70"/>
                  </a:lnTo>
                  <a:lnTo>
                    <a:pt x="35" y="71"/>
                  </a:lnTo>
                  <a:lnTo>
                    <a:pt x="29" y="70"/>
                  </a:lnTo>
                  <a:lnTo>
                    <a:pt x="21" y="69"/>
                  </a:lnTo>
                  <a:lnTo>
                    <a:pt x="16" y="66"/>
                  </a:lnTo>
                  <a:lnTo>
                    <a:pt x="11" y="60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1" y="43"/>
                  </a:lnTo>
                  <a:lnTo>
                    <a:pt x="0" y="36"/>
                  </a:lnTo>
                  <a:lnTo>
                    <a:pt x="1" y="28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60" y="10"/>
                  </a:lnTo>
                  <a:lnTo>
                    <a:pt x="65" y="15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87"/>
            <p:cNvSpPr>
              <a:spLocks/>
            </p:cNvSpPr>
            <p:nvPr/>
          </p:nvSpPr>
          <p:spPr bwMode="auto">
            <a:xfrm>
              <a:off x="4708" y="2940"/>
              <a:ext cx="8" cy="6"/>
            </a:xfrm>
            <a:custGeom>
              <a:avLst/>
              <a:gdLst>
                <a:gd name="T0" fmla="*/ 0 w 71"/>
                <a:gd name="T1" fmla="*/ 0 h 72"/>
                <a:gd name="T2" fmla="*/ 0 w 71"/>
                <a:gd name="T3" fmla="*/ 0 h 72"/>
                <a:gd name="T4" fmla="*/ 0 w 71"/>
                <a:gd name="T5" fmla="*/ 0 h 72"/>
                <a:gd name="T6" fmla="*/ 0 w 71"/>
                <a:gd name="T7" fmla="*/ 0 h 72"/>
                <a:gd name="T8" fmla="*/ 0 w 71"/>
                <a:gd name="T9" fmla="*/ 0 h 72"/>
                <a:gd name="T10" fmla="*/ 0 w 71"/>
                <a:gd name="T11" fmla="*/ 0 h 72"/>
                <a:gd name="T12" fmla="*/ 0 w 71"/>
                <a:gd name="T13" fmla="*/ 0 h 72"/>
                <a:gd name="T14" fmla="*/ 0 w 71"/>
                <a:gd name="T15" fmla="*/ 0 h 72"/>
                <a:gd name="T16" fmla="*/ 0 w 71"/>
                <a:gd name="T17" fmla="*/ 0 h 72"/>
                <a:gd name="T18" fmla="*/ 0 w 71"/>
                <a:gd name="T19" fmla="*/ 0 h 72"/>
                <a:gd name="T20" fmla="*/ 0 w 71"/>
                <a:gd name="T21" fmla="*/ 0 h 72"/>
                <a:gd name="T22" fmla="*/ 0 w 71"/>
                <a:gd name="T23" fmla="*/ 0 h 72"/>
                <a:gd name="T24" fmla="*/ 0 w 71"/>
                <a:gd name="T25" fmla="*/ 0 h 72"/>
                <a:gd name="T26" fmla="*/ 0 w 71"/>
                <a:gd name="T27" fmla="*/ 0 h 72"/>
                <a:gd name="T28" fmla="*/ 0 w 71"/>
                <a:gd name="T29" fmla="*/ 0 h 72"/>
                <a:gd name="T30" fmla="*/ 0 w 71"/>
                <a:gd name="T31" fmla="*/ 0 h 72"/>
                <a:gd name="T32" fmla="*/ 0 w 71"/>
                <a:gd name="T33" fmla="*/ 0 h 72"/>
                <a:gd name="T34" fmla="*/ 0 w 71"/>
                <a:gd name="T35" fmla="*/ 0 h 72"/>
                <a:gd name="T36" fmla="*/ 0 w 71"/>
                <a:gd name="T37" fmla="*/ 0 h 72"/>
                <a:gd name="T38" fmla="*/ 0 w 71"/>
                <a:gd name="T39" fmla="*/ 0 h 72"/>
                <a:gd name="T40" fmla="*/ 0 w 71"/>
                <a:gd name="T41" fmla="*/ 0 h 72"/>
                <a:gd name="T42" fmla="*/ 0 w 71"/>
                <a:gd name="T43" fmla="*/ 0 h 72"/>
                <a:gd name="T44" fmla="*/ 0 w 71"/>
                <a:gd name="T45" fmla="*/ 0 h 72"/>
                <a:gd name="T46" fmla="*/ 0 w 71"/>
                <a:gd name="T47" fmla="*/ 0 h 72"/>
                <a:gd name="T48" fmla="*/ 0 w 71"/>
                <a:gd name="T49" fmla="*/ 0 h 72"/>
                <a:gd name="T50" fmla="*/ 0 w 71"/>
                <a:gd name="T51" fmla="*/ 0 h 72"/>
                <a:gd name="T52" fmla="*/ 0 w 71"/>
                <a:gd name="T53" fmla="*/ 0 h 72"/>
                <a:gd name="T54" fmla="*/ 0 w 71"/>
                <a:gd name="T55" fmla="*/ 0 h 72"/>
                <a:gd name="T56" fmla="*/ 0 w 71"/>
                <a:gd name="T57" fmla="*/ 0 h 72"/>
                <a:gd name="T58" fmla="*/ 0 w 71"/>
                <a:gd name="T59" fmla="*/ 0 h 72"/>
                <a:gd name="T60" fmla="*/ 0 w 71"/>
                <a:gd name="T61" fmla="*/ 0 h 72"/>
                <a:gd name="T62" fmla="*/ 0 w 71"/>
                <a:gd name="T63" fmla="*/ 0 h 72"/>
                <a:gd name="T64" fmla="*/ 0 w 71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72"/>
                <a:gd name="T101" fmla="*/ 71 w 71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72">
                  <a:moveTo>
                    <a:pt x="0" y="36"/>
                  </a:moveTo>
                  <a:lnTo>
                    <a:pt x="1" y="43"/>
                  </a:lnTo>
                  <a:lnTo>
                    <a:pt x="3" y="50"/>
                  </a:lnTo>
                  <a:lnTo>
                    <a:pt x="6" y="56"/>
                  </a:lnTo>
                  <a:lnTo>
                    <a:pt x="10" y="61"/>
                  </a:lnTo>
                  <a:lnTo>
                    <a:pt x="15" y="66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2"/>
                  </a:lnTo>
                  <a:lnTo>
                    <a:pt x="42" y="71"/>
                  </a:lnTo>
                  <a:lnTo>
                    <a:pt x="48" y="69"/>
                  </a:lnTo>
                  <a:lnTo>
                    <a:pt x="55" y="66"/>
                  </a:lnTo>
                  <a:lnTo>
                    <a:pt x="60" y="61"/>
                  </a:lnTo>
                  <a:lnTo>
                    <a:pt x="64" y="56"/>
                  </a:lnTo>
                  <a:lnTo>
                    <a:pt x="67" y="50"/>
                  </a:lnTo>
                  <a:lnTo>
                    <a:pt x="70" y="43"/>
                  </a:lnTo>
                  <a:lnTo>
                    <a:pt x="71" y="36"/>
                  </a:lnTo>
                  <a:lnTo>
                    <a:pt x="70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5" y="7"/>
                  </a:lnTo>
                  <a:lnTo>
                    <a:pt x="48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88"/>
            <p:cNvSpPr>
              <a:spLocks/>
            </p:cNvSpPr>
            <p:nvPr/>
          </p:nvSpPr>
          <p:spPr bwMode="auto">
            <a:xfrm>
              <a:off x="4698" y="2938"/>
              <a:ext cx="8" cy="5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0 h 70"/>
                <a:gd name="T4" fmla="*/ 0 w 70"/>
                <a:gd name="T5" fmla="*/ 0 h 70"/>
                <a:gd name="T6" fmla="*/ 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  <a:gd name="T12" fmla="*/ 0 w 70"/>
                <a:gd name="T13" fmla="*/ 0 h 70"/>
                <a:gd name="T14" fmla="*/ 0 w 70"/>
                <a:gd name="T15" fmla="*/ 0 h 70"/>
                <a:gd name="T16" fmla="*/ 0 w 70"/>
                <a:gd name="T17" fmla="*/ 0 h 70"/>
                <a:gd name="T18" fmla="*/ 0 w 70"/>
                <a:gd name="T19" fmla="*/ 0 h 70"/>
                <a:gd name="T20" fmla="*/ 0 w 70"/>
                <a:gd name="T21" fmla="*/ 0 h 70"/>
                <a:gd name="T22" fmla="*/ 0 w 70"/>
                <a:gd name="T23" fmla="*/ 0 h 70"/>
                <a:gd name="T24" fmla="*/ 0 w 70"/>
                <a:gd name="T25" fmla="*/ 0 h 70"/>
                <a:gd name="T26" fmla="*/ 0 w 70"/>
                <a:gd name="T27" fmla="*/ 0 h 70"/>
                <a:gd name="T28" fmla="*/ 0 w 70"/>
                <a:gd name="T29" fmla="*/ 0 h 70"/>
                <a:gd name="T30" fmla="*/ 0 w 70"/>
                <a:gd name="T31" fmla="*/ 0 h 70"/>
                <a:gd name="T32" fmla="*/ 0 w 70"/>
                <a:gd name="T33" fmla="*/ 0 h 70"/>
                <a:gd name="T34" fmla="*/ 0 w 70"/>
                <a:gd name="T35" fmla="*/ 0 h 70"/>
                <a:gd name="T36" fmla="*/ 0 w 70"/>
                <a:gd name="T37" fmla="*/ 0 h 70"/>
                <a:gd name="T38" fmla="*/ 0 w 70"/>
                <a:gd name="T39" fmla="*/ 0 h 70"/>
                <a:gd name="T40" fmla="*/ 0 w 70"/>
                <a:gd name="T41" fmla="*/ 0 h 70"/>
                <a:gd name="T42" fmla="*/ 0 w 70"/>
                <a:gd name="T43" fmla="*/ 0 h 70"/>
                <a:gd name="T44" fmla="*/ 0 w 70"/>
                <a:gd name="T45" fmla="*/ 0 h 70"/>
                <a:gd name="T46" fmla="*/ 0 w 70"/>
                <a:gd name="T47" fmla="*/ 0 h 70"/>
                <a:gd name="T48" fmla="*/ 0 w 70"/>
                <a:gd name="T49" fmla="*/ 0 h 70"/>
                <a:gd name="T50" fmla="*/ 0 w 70"/>
                <a:gd name="T51" fmla="*/ 0 h 70"/>
                <a:gd name="T52" fmla="*/ 0 w 70"/>
                <a:gd name="T53" fmla="*/ 0 h 70"/>
                <a:gd name="T54" fmla="*/ 0 w 70"/>
                <a:gd name="T55" fmla="*/ 0 h 70"/>
                <a:gd name="T56" fmla="*/ 0 w 70"/>
                <a:gd name="T57" fmla="*/ 0 h 70"/>
                <a:gd name="T58" fmla="*/ 0 w 70"/>
                <a:gd name="T59" fmla="*/ 0 h 70"/>
                <a:gd name="T60" fmla="*/ 0 w 70"/>
                <a:gd name="T61" fmla="*/ 0 h 70"/>
                <a:gd name="T62" fmla="*/ 0 w 70"/>
                <a:gd name="T63" fmla="*/ 0 h 70"/>
                <a:gd name="T64" fmla="*/ 0 w 70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70"/>
                <a:gd name="T101" fmla="*/ 70 w 7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70">
                  <a:moveTo>
                    <a:pt x="0" y="35"/>
                  </a:moveTo>
                  <a:lnTo>
                    <a:pt x="1" y="43"/>
                  </a:lnTo>
                  <a:lnTo>
                    <a:pt x="3" y="49"/>
                  </a:lnTo>
                  <a:lnTo>
                    <a:pt x="6" y="55"/>
                  </a:lnTo>
                  <a:lnTo>
                    <a:pt x="10" y="61"/>
                  </a:lnTo>
                  <a:lnTo>
                    <a:pt x="16" y="65"/>
                  </a:lnTo>
                  <a:lnTo>
                    <a:pt x="21" y="68"/>
                  </a:lnTo>
                  <a:lnTo>
                    <a:pt x="27" y="70"/>
                  </a:lnTo>
                  <a:lnTo>
                    <a:pt x="35" y="70"/>
                  </a:lnTo>
                  <a:lnTo>
                    <a:pt x="42" y="70"/>
                  </a:lnTo>
                  <a:lnTo>
                    <a:pt x="48" y="68"/>
                  </a:lnTo>
                  <a:lnTo>
                    <a:pt x="55" y="65"/>
                  </a:lnTo>
                  <a:lnTo>
                    <a:pt x="60" y="61"/>
                  </a:lnTo>
                  <a:lnTo>
                    <a:pt x="64" y="55"/>
                  </a:lnTo>
                  <a:lnTo>
                    <a:pt x="67" y="49"/>
                  </a:lnTo>
                  <a:lnTo>
                    <a:pt x="70" y="43"/>
                  </a:lnTo>
                  <a:lnTo>
                    <a:pt x="70" y="35"/>
                  </a:lnTo>
                  <a:lnTo>
                    <a:pt x="70" y="28"/>
                  </a:lnTo>
                  <a:lnTo>
                    <a:pt x="67" y="21"/>
                  </a:lnTo>
                  <a:lnTo>
                    <a:pt x="64" y="15"/>
                  </a:lnTo>
                  <a:lnTo>
                    <a:pt x="60" y="9"/>
                  </a:lnTo>
                  <a:lnTo>
                    <a:pt x="55" y="5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89"/>
            <p:cNvSpPr>
              <a:spLocks/>
            </p:cNvSpPr>
            <p:nvPr/>
          </p:nvSpPr>
          <p:spPr bwMode="auto">
            <a:xfrm>
              <a:off x="4699" y="2944"/>
              <a:ext cx="8" cy="5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0 w 71"/>
                <a:gd name="T7" fmla="*/ 0 h 71"/>
                <a:gd name="T8" fmla="*/ 0 w 71"/>
                <a:gd name="T9" fmla="*/ 0 h 71"/>
                <a:gd name="T10" fmla="*/ 0 w 71"/>
                <a:gd name="T11" fmla="*/ 0 h 71"/>
                <a:gd name="T12" fmla="*/ 0 w 71"/>
                <a:gd name="T13" fmla="*/ 0 h 71"/>
                <a:gd name="T14" fmla="*/ 0 w 71"/>
                <a:gd name="T15" fmla="*/ 0 h 71"/>
                <a:gd name="T16" fmla="*/ 0 w 71"/>
                <a:gd name="T17" fmla="*/ 0 h 71"/>
                <a:gd name="T18" fmla="*/ 0 w 71"/>
                <a:gd name="T19" fmla="*/ 0 h 71"/>
                <a:gd name="T20" fmla="*/ 0 w 71"/>
                <a:gd name="T21" fmla="*/ 0 h 71"/>
                <a:gd name="T22" fmla="*/ 0 w 71"/>
                <a:gd name="T23" fmla="*/ 0 h 71"/>
                <a:gd name="T24" fmla="*/ 0 w 71"/>
                <a:gd name="T25" fmla="*/ 0 h 71"/>
                <a:gd name="T26" fmla="*/ 0 w 71"/>
                <a:gd name="T27" fmla="*/ 0 h 71"/>
                <a:gd name="T28" fmla="*/ 0 w 71"/>
                <a:gd name="T29" fmla="*/ 0 h 71"/>
                <a:gd name="T30" fmla="*/ 0 w 71"/>
                <a:gd name="T31" fmla="*/ 0 h 71"/>
                <a:gd name="T32" fmla="*/ 0 w 71"/>
                <a:gd name="T33" fmla="*/ 0 h 71"/>
                <a:gd name="T34" fmla="*/ 0 w 71"/>
                <a:gd name="T35" fmla="*/ 0 h 71"/>
                <a:gd name="T36" fmla="*/ 0 w 71"/>
                <a:gd name="T37" fmla="*/ 0 h 71"/>
                <a:gd name="T38" fmla="*/ 0 w 71"/>
                <a:gd name="T39" fmla="*/ 0 h 71"/>
                <a:gd name="T40" fmla="*/ 0 w 71"/>
                <a:gd name="T41" fmla="*/ 0 h 71"/>
                <a:gd name="T42" fmla="*/ 0 w 71"/>
                <a:gd name="T43" fmla="*/ 0 h 71"/>
                <a:gd name="T44" fmla="*/ 0 w 71"/>
                <a:gd name="T45" fmla="*/ 0 h 71"/>
                <a:gd name="T46" fmla="*/ 0 w 71"/>
                <a:gd name="T47" fmla="*/ 0 h 71"/>
                <a:gd name="T48" fmla="*/ 0 w 71"/>
                <a:gd name="T49" fmla="*/ 0 h 71"/>
                <a:gd name="T50" fmla="*/ 0 w 71"/>
                <a:gd name="T51" fmla="*/ 0 h 71"/>
                <a:gd name="T52" fmla="*/ 0 w 71"/>
                <a:gd name="T53" fmla="*/ 0 h 71"/>
                <a:gd name="T54" fmla="*/ 0 w 71"/>
                <a:gd name="T55" fmla="*/ 0 h 71"/>
                <a:gd name="T56" fmla="*/ 0 w 71"/>
                <a:gd name="T57" fmla="*/ 0 h 71"/>
                <a:gd name="T58" fmla="*/ 0 w 71"/>
                <a:gd name="T59" fmla="*/ 0 h 71"/>
                <a:gd name="T60" fmla="*/ 0 w 71"/>
                <a:gd name="T61" fmla="*/ 0 h 71"/>
                <a:gd name="T62" fmla="*/ 0 w 71"/>
                <a:gd name="T63" fmla="*/ 0 h 71"/>
                <a:gd name="T64" fmla="*/ 0 w 71"/>
                <a:gd name="T65" fmla="*/ 0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71"/>
                <a:gd name="T101" fmla="*/ 71 w 71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71">
                  <a:moveTo>
                    <a:pt x="0" y="36"/>
                  </a:moveTo>
                  <a:lnTo>
                    <a:pt x="1" y="43"/>
                  </a:lnTo>
                  <a:lnTo>
                    <a:pt x="4" y="50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6" y="66"/>
                  </a:lnTo>
                  <a:lnTo>
                    <a:pt x="23" y="69"/>
                  </a:lnTo>
                  <a:lnTo>
                    <a:pt x="29" y="70"/>
                  </a:lnTo>
                  <a:lnTo>
                    <a:pt x="36" y="71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61" y="60"/>
                  </a:lnTo>
                  <a:lnTo>
                    <a:pt x="65" y="56"/>
                  </a:lnTo>
                  <a:lnTo>
                    <a:pt x="68" y="50"/>
                  </a:lnTo>
                  <a:lnTo>
                    <a:pt x="70" y="43"/>
                  </a:lnTo>
                  <a:lnTo>
                    <a:pt x="71" y="36"/>
                  </a:lnTo>
                  <a:lnTo>
                    <a:pt x="70" y="28"/>
                  </a:lnTo>
                  <a:lnTo>
                    <a:pt x="68" y="22"/>
                  </a:lnTo>
                  <a:lnTo>
                    <a:pt x="65" y="15"/>
                  </a:lnTo>
                  <a:lnTo>
                    <a:pt x="61" y="10"/>
                  </a:lnTo>
                  <a:lnTo>
                    <a:pt x="55" y="6"/>
                  </a:lnTo>
                  <a:lnTo>
                    <a:pt x="50" y="3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4" y="22"/>
                  </a:lnTo>
                  <a:lnTo>
                    <a:pt x="1" y="2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9B9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90"/>
            <p:cNvSpPr>
              <a:spLocks/>
            </p:cNvSpPr>
            <p:nvPr/>
          </p:nvSpPr>
          <p:spPr bwMode="auto">
            <a:xfrm>
              <a:off x="4024" y="2563"/>
              <a:ext cx="100" cy="16"/>
            </a:xfrm>
            <a:custGeom>
              <a:avLst/>
              <a:gdLst>
                <a:gd name="T0" fmla="*/ 0 w 895"/>
                <a:gd name="T1" fmla="*/ 0 h 226"/>
                <a:gd name="T2" fmla="*/ 0 w 895"/>
                <a:gd name="T3" fmla="*/ 0 h 226"/>
                <a:gd name="T4" fmla="*/ 0 w 895"/>
                <a:gd name="T5" fmla="*/ 0 h 226"/>
                <a:gd name="T6" fmla="*/ 0 w 895"/>
                <a:gd name="T7" fmla="*/ 0 h 226"/>
                <a:gd name="T8" fmla="*/ 0 w 895"/>
                <a:gd name="T9" fmla="*/ 0 h 226"/>
                <a:gd name="T10" fmla="*/ 0 w 895"/>
                <a:gd name="T11" fmla="*/ 0 h 226"/>
                <a:gd name="T12" fmla="*/ 0 w 895"/>
                <a:gd name="T13" fmla="*/ 0 h 226"/>
                <a:gd name="T14" fmla="*/ 0 w 895"/>
                <a:gd name="T15" fmla="*/ 0 h 226"/>
                <a:gd name="T16" fmla="*/ 0 w 895"/>
                <a:gd name="T17" fmla="*/ 0 h 226"/>
                <a:gd name="T18" fmla="*/ 0 w 895"/>
                <a:gd name="T19" fmla="*/ 0 h 226"/>
                <a:gd name="T20" fmla="*/ 0 w 895"/>
                <a:gd name="T21" fmla="*/ 0 h 226"/>
                <a:gd name="T22" fmla="*/ 0 w 895"/>
                <a:gd name="T23" fmla="*/ 0 h 226"/>
                <a:gd name="T24" fmla="*/ 0 w 895"/>
                <a:gd name="T25" fmla="*/ 0 h 226"/>
                <a:gd name="T26" fmla="*/ 0 w 895"/>
                <a:gd name="T27" fmla="*/ 0 h 226"/>
                <a:gd name="T28" fmla="*/ 0 w 895"/>
                <a:gd name="T29" fmla="*/ 0 h 226"/>
                <a:gd name="T30" fmla="*/ 0 w 895"/>
                <a:gd name="T31" fmla="*/ 0 h 226"/>
                <a:gd name="T32" fmla="*/ 0 w 895"/>
                <a:gd name="T33" fmla="*/ 0 h 226"/>
                <a:gd name="T34" fmla="*/ 0 w 895"/>
                <a:gd name="T35" fmla="*/ 0 h 226"/>
                <a:gd name="T36" fmla="*/ 0 w 895"/>
                <a:gd name="T37" fmla="*/ 0 h 226"/>
                <a:gd name="T38" fmla="*/ 0 w 895"/>
                <a:gd name="T39" fmla="*/ 0 h 226"/>
                <a:gd name="T40" fmla="*/ 0 w 895"/>
                <a:gd name="T41" fmla="*/ 0 h 226"/>
                <a:gd name="T42" fmla="*/ 0 w 895"/>
                <a:gd name="T43" fmla="*/ 0 h 226"/>
                <a:gd name="T44" fmla="*/ 0 w 895"/>
                <a:gd name="T45" fmla="*/ 0 h 226"/>
                <a:gd name="T46" fmla="*/ 0 w 895"/>
                <a:gd name="T47" fmla="*/ 0 h 226"/>
                <a:gd name="T48" fmla="*/ 0 w 895"/>
                <a:gd name="T49" fmla="*/ 0 h 226"/>
                <a:gd name="T50" fmla="*/ 0 w 895"/>
                <a:gd name="T51" fmla="*/ 0 h 226"/>
                <a:gd name="T52" fmla="*/ 0 w 895"/>
                <a:gd name="T53" fmla="*/ 0 h 226"/>
                <a:gd name="T54" fmla="*/ 0 w 895"/>
                <a:gd name="T55" fmla="*/ 0 h 226"/>
                <a:gd name="T56" fmla="*/ 0 w 895"/>
                <a:gd name="T57" fmla="*/ 0 h 226"/>
                <a:gd name="T58" fmla="*/ 0 w 895"/>
                <a:gd name="T59" fmla="*/ 0 h 226"/>
                <a:gd name="T60" fmla="*/ 0 w 895"/>
                <a:gd name="T61" fmla="*/ 0 h 226"/>
                <a:gd name="T62" fmla="*/ 0 w 895"/>
                <a:gd name="T63" fmla="*/ 0 h 226"/>
                <a:gd name="T64" fmla="*/ 0 w 895"/>
                <a:gd name="T65" fmla="*/ 0 h 226"/>
                <a:gd name="T66" fmla="*/ 0 w 895"/>
                <a:gd name="T67" fmla="*/ 0 h 226"/>
                <a:gd name="T68" fmla="*/ 0 w 895"/>
                <a:gd name="T69" fmla="*/ 0 h 226"/>
                <a:gd name="T70" fmla="*/ 0 w 895"/>
                <a:gd name="T71" fmla="*/ 0 h 226"/>
                <a:gd name="T72" fmla="*/ 0 w 895"/>
                <a:gd name="T73" fmla="*/ 0 h 226"/>
                <a:gd name="T74" fmla="*/ 0 w 895"/>
                <a:gd name="T75" fmla="*/ 0 h 226"/>
                <a:gd name="T76" fmla="*/ 0 w 895"/>
                <a:gd name="T77" fmla="*/ 0 h 226"/>
                <a:gd name="T78" fmla="*/ 0 w 895"/>
                <a:gd name="T79" fmla="*/ 0 h 2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95"/>
                <a:gd name="T121" fmla="*/ 0 h 226"/>
                <a:gd name="T122" fmla="*/ 895 w 895"/>
                <a:gd name="T123" fmla="*/ 226 h 2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95" h="226">
                  <a:moveTo>
                    <a:pt x="255" y="29"/>
                  </a:moveTo>
                  <a:lnTo>
                    <a:pt x="247" y="38"/>
                  </a:lnTo>
                  <a:lnTo>
                    <a:pt x="239" y="45"/>
                  </a:lnTo>
                  <a:lnTo>
                    <a:pt x="229" y="54"/>
                  </a:lnTo>
                  <a:lnTo>
                    <a:pt x="219" y="63"/>
                  </a:lnTo>
                  <a:lnTo>
                    <a:pt x="195" y="79"/>
                  </a:lnTo>
                  <a:lnTo>
                    <a:pt x="172" y="95"/>
                  </a:lnTo>
                  <a:lnTo>
                    <a:pt x="165" y="100"/>
                  </a:lnTo>
                  <a:lnTo>
                    <a:pt x="148" y="113"/>
                  </a:lnTo>
                  <a:lnTo>
                    <a:pt x="126" y="128"/>
                  </a:lnTo>
                  <a:lnTo>
                    <a:pt x="110" y="141"/>
                  </a:lnTo>
                  <a:lnTo>
                    <a:pt x="100" y="141"/>
                  </a:lnTo>
                  <a:lnTo>
                    <a:pt x="93" y="140"/>
                  </a:lnTo>
                  <a:lnTo>
                    <a:pt x="88" y="140"/>
                  </a:lnTo>
                  <a:lnTo>
                    <a:pt x="87" y="139"/>
                  </a:lnTo>
                  <a:lnTo>
                    <a:pt x="85" y="135"/>
                  </a:lnTo>
                  <a:lnTo>
                    <a:pt x="84" y="129"/>
                  </a:lnTo>
                  <a:lnTo>
                    <a:pt x="84" y="118"/>
                  </a:lnTo>
                  <a:lnTo>
                    <a:pt x="85" y="102"/>
                  </a:lnTo>
                  <a:lnTo>
                    <a:pt x="2" y="89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9"/>
                  </a:lnTo>
                  <a:lnTo>
                    <a:pt x="4" y="153"/>
                  </a:lnTo>
                  <a:lnTo>
                    <a:pt x="7" y="166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8" y="199"/>
                  </a:lnTo>
                  <a:lnTo>
                    <a:pt x="36" y="206"/>
                  </a:lnTo>
                  <a:lnTo>
                    <a:pt x="47" y="214"/>
                  </a:lnTo>
                  <a:lnTo>
                    <a:pt x="59" y="219"/>
                  </a:lnTo>
                  <a:lnTo>
                    <a:pt x="71" y="222"/>
                  </a:lnTo>
                  <a:lnTo>
                    <a:pt x="84" y="226"/>
                  </a:lnTo>
                  <a:lnTo>
                    <a:pt x="99" y="226"/>
                  </a:lnTo>
                  <a:lnTo>
                    <a:pt x="114" y="226"/>
                  </a:lnTo>
                  <a:lnTo>
                    <a:pt x="131" y="223"/>
                  </a:lnTo>
                  <a:lnTo>
                    <a:pt x="140" y="222"/>
                  </a:lnTo>
                  <a:lnTo>
                    <a:pt x="153" y="213"/>
                  </a:lnTo>
                  <a:lnTo>
                    <a:pt x="218" y="166"/>
                  </a:lnTo>
                  <a:lnTo>
                    <a:pt x="239" y="152"/>
                  </a:lnTo>
                  <a:lnTo>
                    <a:pt x="258" y="137"/>
                  </a:lnTo>
                  <a:lnTo>
                    <a:pt x="278" y="122"/>
                  </a:lnTo>
                  <a:lnTo>
                    <a:pt x="296" y="105"/>
                  </a:lnTo>
                  <a:lnTo>
                    <a:pt x="326" y="122"/>
                  </a:lnTo>
                  <a:lnTo>
                    <a:pt x="358" y="134"/>
                  </a:lnTo>
                  <a:lnTo>
                    <a:pt x="390" y="147"/>
                  </a:lnTo>
                  <a:lnTo>
                    <a:pt x="424" y="157"/>
                  </a:lnTo>
                  <a:lnTo>
                    <a:pt x="459" y="166"/>
                  </a:lnTo>
                  <a:lnTo>
                    <a:pt x="495" y="172"/>
                  </a:lnTo>
                  <a:lnTo>
                    <a:pt x="531" y="177"/>
                  </a:lnTo>
                  <a:lnTo>
                    <a:pt x="569" y="179"/>
                  </a:lnTo>
                  <a:lnTo>
                    <a:pt x="608" y="182"/>
                  </a:lnTo>
                  <a:lnTo>
                    <a:pt x="647" y="181"/>
                  </a:lnTo>
                  <a:lnTo>
                    <a:pt x="686" y="177"/>
                  </a:lnTo>
                  <a:lnTo>
                    <a:pt x="726" y="173"/>
                  </a:lnTo>
                  <a:lnTo>
                    <a:pt x="768" y="167"/>
                  </a:lnTo>
                  <a:lnTo>
                    <a:pt x="809" y="158"/>
                  </a:lnTo>
                  <a:lnTo>
                    <a:pt x="851" y="148"/>
                  </a:lnTo>
                  <a:lnTo>
                    <a:pt x="895" y="137"/>
                  </a:lnTo>
                  <a:lnTo>
                    <a:pt x="870" y="55"/>
                  </a:lnTo>
                  <a:lnTo>
                    <a:pt x="829" y="67"/>
                  </a:lnTo>
                  <a:lnTo>
                    <a:pt x="789" y="76"/>
                  </a:lnTo>
                  <a:lnTo>
                    <a:pt x="749" y="84"/>
                  </a:lnTo>
                  <a:lnTo>
                    <a:pt x="709" y="90"/>
                  </a:lnTo>
                  <a:lnTo>
                    <a:pt x="671" y="95"/>
                  </a:lnTo>
                  <a:lnTo>
                    <a:pt x="634" y="97"/>
                  </a:lnTo>
                  <a:lnTo>
                    <a:pt x="597" y="98"/>
                  </a:lnTo>
                  <a:lnTo>
                    <a:pt x="561" y="97"/>
                  </a:lnTo>
                  <a:lnTo>
                    <a:pt x="525" y="94"/>
                  </a:lnTo>
                  <a:lnTo>
                    <a:pt x="491" y="88"/>
                  </a:lnTo>
                  <a:lnTo>
                    <a:pt x="458" y="82"/>
                  </a:lnTo>
                  <a:lnTo>
                    <a:pt x="425" y="73"/>
                  </a:lnTo>
                  <a:lnTo>
                    <a:pt x="395" y="63"/>
                  </a:lnTo>
                  <a:lnTo>
                    <a:pt x="365" y="51"/>
                  </a:lnTo>
                  <a:lnTo>
                    <a:pt x="350" y="43"/>
                  </a:lnTo>
                  <a:lnTo>
                    <a:pt x="336" y="36"/>
                  </a:lnTo>
                  <a:lnTo>
                    <a:pt x="323" y="28"/>
                  </a:lnTo>
                  <a:lnTo>
                    <a:pt x="309" y="21"/>
                  </a:lnTo>
                  <a:lnTo>
                    <a:pt x="278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833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91"/>
            <p:cNvSpPr>
              <a:spLocks/>
            </p:cNvSpPr>
            <p:nvPr/>
          </p:nvSpPr>
          <p:spPr bwMode="auto">
            <a:xfrm>
              <a:off x="3490" y="2604"/>
              <a:ext cx="619" cy="39"/>
            </a:xfrm>
            <a:custGeom>
              <a:avLst/>
              <a:gdLst>
                <a:gd name="T0" fmla="*/ 0 w 5576"/>
                <a:gd name="T1" fmla="*/ 0 h 553"/>
                <a:gd name="T2" fmla="*/ 0 w 5576"/>
                <a:gd name="T3" fmla="*/ 0 h 553"/>
                <a:gd name="T4" fmla="*/ 0 w 5576"/>
                <a:gd name="T5" fmla="*/ 0 h 553"/>
                <a:gd name="T6" fmla="*/ 0 w 5576"/>
                <a:gd name="T7" fmla="*/ 0 h 553"/>
                <a:gd name="T8" fmla="*/ 0 w 5576"/>
                <a:gd name="T9" fmla="*/ 0 h 553"/>
                <a:gd name="T10" fmla="*/ 0 w 5576"/>
                <a:gd name="T11" fmla="*/ 0 h 553"/>
                <a:gd name="T12" fmla="*/ 0 w 5576"/>
                <a:gd name="T13" fmla="*/ 0 h 553"/>
                <a:gd name="T14" fmla="*/ 0 w 5576"/>
                <a:gd name="T15" fmla="*/ 0 h 553"/>
                <a:gd name="T16" fmla="*/ 0 w 5576"/>
                <a:gd name="T17" fmla="*/ 0 h 553"/>
                <a:gd name="T18" fmla="*/ 0 w 5576"/>
                <a:gd name="T19" fmla="*/ 0 h 553"/>
                <a:gd name="T20" fmla="*/ 0 w 5576"/>
                <a:gd name="T21" fmla="*/ 0 h 553"/>
                <a:gd name="T22" fmla="*/ 0 w 5576"/>
                <a:gd name="T23" fmla="*/ 0 h 553"/>
                <a:gd name="T24" fmla="*/ 0 w 5576"/>
                <a:gd name="T25" fmla="*/ 0 h 553"/>
                <a:gd name="T26" fmla="*/ 0 w 5576"/>
                <a:gd name="T27" fmla="*/ 0 h 553"/>
                <a:gd name="T28" fmla="*/ 0 w 5576"/>
                <a:gd name="T29" fmla="*/ 0 h 553"/>
                <a:gd name="T30" fmla="*/ 0 w 5576"/>
                <a:gd name="T31" fmla="*/ 0 h 553"/>
                <a:gd name="T32" fmla="*/ 0 w 5576"/>
                <a:gd name="T33" fmla="*/ 0 h 553"/>
                <a:gd name="T34" fmla="*/ 0 w 5576"/>
                <a:gd name="T35" fmla="*/ 0 h 553"/>
                <a:gd name="T36" fmla="*/ 0 w 5576"/>
                <a:gd name="T37" fmla="*/ 0 h 553"/>
                <a:gd name="T38" fmla="*/ 0 w 5576"/>
                <a:gd name="T39" fmla="*/ 0 h 553"/>
                <a:gd name="T40" fmla="*/ 0 w 5576"/>
                <a:gd name="T41" fmla="*/ 0 h 553"/>
                <a:gd name="T42" fmla="*/ 0 w 5576"/>
                <a:gd name="T43" fmla="*/ 0 h 553"/>
                <a:gd name="T44" fmla="*/ 0 w 5576"/>
                <a:gd name="T45" fmla="*/ 0 h 553"/>
                <a:gd name="T46" fmla="*/ 0 w 5576"/>
                <a:gd name="T47" fmla="*/ 0 h 553"/>
                <a:gd name="T48" fmla="*/ 0 w 5576"/>
                <a:gd name="T49" fmla="*/ 0 h 553"/>
                <a:gd name="T50" fmla="*/ 0 w 5576"/>
                <a:gd name="T51" fmla="*/ 0 h 553"/>
                <a:gd name="T52" fmla="*/ 0 w 5576"/>
                <a:gd name="T53" fmla="*/ 0 h 553"/>
                <a:gd name="T54" fmla="*/ 0 w 5576"/>
                <a:gd name="T55" fmla="*/ 0 h 553"/>
                <a:gd name="T56" fmla="*/ 0 w 5576"/>
                <a:gd name="T57" fmla="*/ 0 h 553"/>
                <a:gd name="T58" fmla="*/ 0 w 5576"/>
                <a:gd name="T59" fmla="*/ 0 h 553"/>
                <a:gd name="T60" fmla="*/ 0 w 5576"/>
                <a:gd name="T61" fmla="*/ 0 h 553"/>
                <a:gd name="T62" fmla="*/ 0 w 5576"/>
                <a:gd name="T63" fmla="*/ 0 h 553"/>
                <a:gd name="T64" fmla="*/ 0 w 5576"/>
                <a:gd name="T65" fmla="*/ 0 h 553"/>
                <a:gd name="T66" fmla="*/ 0 w 5576"/>
                <a:gd name="T67" fmla="*/ 0 h 553"/>
                <a:gd name="T68" fmla="*/ 0 w 5576"/>
                <a:gd name="T69" fmla="*/ 0 h 553"/>
                <a:gd name="T70" fmla="*/ 0 w 5576"/>
                <a:gd name="T71" fmla="*/ 0 h 553"/>
                <a:gd name="T72" fmla="*/ 0 w 5576"/>
                <a:gd name="T73" fmla="*/ 0 h 553"/>
                <a:gd name="T74" fmla="*/ 0 w 5576"/>
                <a:gd name="T75" fmla="*/ 0 h 553"/>
                <a:gd name="T76" fmla="*/ 0 w 5576"/>
                <a:gd name="T77" fmla="*/ 0 h 553"/>
                <a:gd name="T78" fmla="*/ 0 w 5576"/>
                <a:gd name="T79" fmla="*/ 0 h 553"/>
                <a:gd name="T80" fmla="*/ 0 w 5576"/>
                <a:gd name="T81" fmla="*/ 0 h 553"/>
                <a:gd name="T82" fmla="*/ 0 w 5576"/>
                <a:gd name="T83" fmla="*/ 0 h 553"/>
                <a:gd name="T84" fmla="*/ 0 w 5576"/>
                <a:gd name="T85" fmla="*/ 0 h 553"/>
                <a:gd name="T86" fmla="*/ 0 w 5576"/>
                <a:gd name="T87" fmla="*/ 0 h 553"/>
                <a:gd name="T88" fmla="*/ 0 w 5576"/>
                <a:gd name="T89" fmla="*/ 0 h 553"/>
                <a:gd name="T90" fmla="*/ 0 w 5576"/>
                <a:gd name="T91" fmla="*/ 0 h 553"/>
                <a:gd name="T92" fmla="*/ 0 w 5576"/>
                <a:gd name="T93" fmla="*/ 0 h 553"/>
                <a:gd name="T94" fmla="*/ 0 w 5576"/>
                <a:gd name="T95" fmla="*/ 0 h 553"/>
                <a:gd name="T96" fmla="*/ 0 w 5576"/>
                <a:gd name="T97" fmla="*/ 0 h 553"/>
                <a:gd name="T98" fmla="*/ 0 w 5576"/>
                <a:gd name="T99" fmla="*/ 0 h 553"/>
                <a:gd name="T100" fmla="*/ 0 w 5576"/>
                <a:gd name="T101" fmla="*/ 0 h 553"/>
                <a:gd name="T102" fmla="*/ 0 w 5576"/>
                <a:gd name="T103" fmla="*/ 0 h 553"/>
                <a:gd name="T104" fmla="*/ 0 w 5576"/>
                <a:gd name="T105" fmla="*/ 0 h 5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76"/>
                <a:gd name="T160" fmla="*/ 0 h 553"/>
                <a:gd name="T161" fmla="*/ 5576 w 5576"/>
                <a:gd name="T162" fmla="*/ 553 h 5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76" h="553">
                  <a:moveTo>
                    <a:pt x="4012" y="105"/>
                  </a:moveTo>
                  <a:lnTo>
                    <a:pt x="4014" y="116"/>
                  </a:lnTo>
                  <a:lnTo>
                    <a:pt x="4016" y="127"/>
                  </a:lnTo>
                  <a:lnTo>
                    <a:pt x="4017" y="138"/>
                  </a:lnTo>
                  <a:lnTo>
                    <a:pt x="4017" y="148"/>
                  </a:lnTo>
                  <a:lnTo>
                    <a:pt x="4017" y="157"/>
                  </a:lnTo>
                  <a:lnTo>
                    <a:pt x="4016" y="167"/>
                  </a:lnTo>
                  <a:lnTo>
                    <a:pt x="4014" y="175"/>
                  </a:lnTo>
                  <a:lnTo>
                    <a:pt x="4012" y="184"/>
                  </a:lnTo>
                  <a:lnTo>
                    <a:pt x="4009" y="192"/>
                  </a:lnTo>
                  <a:lnTo>
                    <a:pt x="4006" y="199"/>
                  </a:lnTo>
                  <a:lnTo>
                    <a:pt x="4002" y="205"/>
                  </a:lnTo>
                  <a:lnTo>
                    <a:pt x="3998" y="212"/>
                  </a:lnTo>
                  <a:lnTo>
                    <a:pt x="3992" y="218"/>
                  </a:lnTo>
                  <a:lnTo>
                    <a:pt x="3987" y="224"/>
                  </a:lnTo>
                  <a:lnTo>
                    <a:pt x="3981" y="229"/>
                  </a:lnTo>
                  <a:lnTo>
                    <a:pt x="3974" y="233"/>
                  </a:lnTo>
                  <a:lnTo>
                    <a:pt x="3959" y="243"/>
                  </a:lnTo>
                  <a:lnTo>
                    <a:pt x="3942" y="251"/>
                  </a:lnTo>
                  <a:lnTo>
                    <a:pt x="3923" y="257"/>
                  </a:lnTo>
                  <a:lnTo>
                    <a:pt x="3903" y="263"/>
                  </a:lnTo>
                  <a:lnTo>
                    <a:pt x="3881" y="268"/>
                  </a:lnTo>
                  <a:lnTo>
                    <a:pt x="3858" y="272"/>
                  </a:lnTo>
                  <a:lnTo>
                    <a:pt x="3833" y="275"/>
                  </a:lnTo>
                  <a:lnTo>
                    <a:pt x="3808" y="278"/>
                  </a:lnTo>
                  <a:lnTo>
                    <a:pt x="3781" y="281"/>
                  </a:lnTo>
                  <a:lnTo>
                    <a:pt x="3755" y="283"/>
                  </a:lnTo>
                  <a:lnTo>
                    <a:pt x="3700" y="286"/>
                  </a:lnTo>
                  <a:lnTo>
                    <a:pt x="3644" y="288"/>
                  </a:lnTo>
                  <a:lnTo>
                    <a:pt x="3584" y="290"/>
                  </a:lnTo>
                  <a:lnTo>
                    <a:pt x="3525" y="295"/>
                  </a:lnTo>
                  <a:lnTo>
                    <a:pt x="3495" y="297"/>
                  </a:lnTo>
                  <a:lnTo>
                    <a:pt x="3466" y="299"/>
                  </a:lnTo>
                  <a:lnTo>
                    <a:pt x="3436" y="302"/>
                  </a:lnTo>
                  <a:lnTo>
                    <a:pt x="3407" y="306"/>
                  </a:lnTo>
                  <a:lnTo>
                    <a:pt x="3379" y="311"/>
                  </a:lnTo>
                  <a:lnTo>
                    <a:pt x="3351" y="317"/>
                  </a:lnTo>
                  <a:lnTo>
                    <a:pt x="3323" y="323"/>
                  </a:lnTo>
                  <a:lnTo>
                    <a:pt x="3297" y="331"/>
                  </a:lnTo>
                  <a:lnTo>
                    <a:pt x="3272" y="340"/>
                  </a:lnTo>
                  <a:lnTo>
                    <a:pt x="3247" y="349"/>
                  </a:lnTo>
                  <a:lnTo>
                    <a:pt x="3224" y="360"/>
                  </a:lnTo>
                  <a:lnTo>
                    <a:pt x="3202" y="373"/>
                  </a:lnTo>
                  <a:lnTo>
                    <a:pt x="3184" y="358"/>
                  </a:lnTo>
                  <a:lnTo>
                    <a:pt x="3163" y="344"/>
                  </a:lnTo>
                  <a:lnTo>
                    <a:pt x="3142" y="330"/>
                  </a:lnTo>
                  <a:lnTo>
                    <a:pt x="3118" y="316"/>
                  </a:lnTo>
                  <a:lnTo>
                    <a:pt x="3091" y="302"/>
                  </a:lnTo>
                  <a:lnTo>
                    <a:pt x="3064" y="289"/>
                  </a:lnTo>
                  <a:lnTo>
                    <a:pt x="3033" y="275"/>
                  </a:lnTo>
                  <a:lnTo>
                    <a:pt x="3000" y="262"/>
                  </a:lnTo>
                  <a:lnTo>
                    <a:pt x="2931" y="239"/>
                  </a:lnTo>
                  <a:lnTo>
                    <a:pt x="2856" y="215"/>
                  </a:lnTo>
                  <a:lnTo>
                    <a:pt x="2773" y="194"/>
                  </a:lnTo>
                  <a:lnTo>
                    <a:pt x="2685" y="173"/>
                  </a:lnTo>
                  <a:lnTo>
                    <a:pt x="2591" y="154"/>
                  </a:lnTo>
                  <a:lnTo>
                    <a:pt x="2493" y="136"/>
                  </a:lnTo>
                  <a:lnTo>
                    <a:pt x="2390" y="120"/>
                  </a:lnTo>
                  <a:lnTo>
                    <a:pt x="2283" y="105"/>
                  </a:lnTo>
                  <a:lnTo>
                    <a:pt x="2173" y="91"/>
                  </a:lnTo>
                  <a:lnTo>
                    <a:pt x="2059" y="79"/>
                  </a:lnTo>
                  <a:lnTo>
                    <a:pt x="1944" y="69"/>
                  </a:lnTo>
                  <a:lnTo>
                    <a:pt x="1827" y="61"/>
                  </a:lnTo>
                  <a:lnTo>
                    <a:pt x="1709" y="53"/>
                  </a:lnTo>
                  <a:lnTo>
                    <a:pt x="1592" y="49"/>
                  </a:lnTo>
                  <a:lnTo>
                    <a:pt x="1473" y="46"/>
                  </a:lnTo>
                  <a:lnTo>
                    <a:pt x="1355" y="43"/>
                  </a:lnTo>
                  <a:lnTo>
                    <a:pt x="1239" y="45"/>
                  </a:lnTo>
                  <a:lnTo>
                    <a:pt x="1123" y="47"/>
                  </a:lnTo>
                  <a:lnTo>
                    <a:pt x="1011" y="51"/>
                  </a:lnTo>
                  <a:lnTo>
                    <a:pt x="901" y="57"/>
                  </a:lnTo>
                  <a:lnTo>
                    <a:pt x="795" y="66"/>
                  </a:lnTo>
                  <a:lnTo>
                    <a:pt x="692" y="77"/>
                  </a:lnTo>
                  <a:lnTo>
                    <a:pt x="593" y="90"/>
                  </a:lnTo>
                  <a:lnTo>
                    <a:pt x="500" y="105"/>
                  </a:lnTo>
                  <a:lnTo>
                    <a:pt x="413" y="122"/>
                  </a:lnTo>
                  <a:lnTo>
                    <a:pt x="331" y="141"/>
                  </a:lnTo>
                  <a:lnTo>
                    <a:pt x="256" y="164"/>
                  </a:lnTo>
                  <a:lnTo>
                    <a:pt x="189" y="188"/>
                  </a:lnTo>
                  <a:lnTo>
                    <a:pt x="128" y="215"/>
                  </a:lnTo>
                  <a:lnTo>
                    <a:pt x="76" y="244"/>
                  </a:lnTo>
                  <a:lnTo>
                    <a:pt x="33" y="276"/>
                  </a:lnTo>
                  <a:lnTo>
                    <a:pt x="0" y="311"/>
                  </a:lnTo>
                  <a:lnTo>
                    <a:pt x="65" y="364"/>
                  </a:lnTo>
                  <a:lnTo>
                    <a:pt x="93" y="335"/>
                  </a:lnTo>
                  <a:lnTo>
                    <a:pt x="132" y="308"/>
                  </a:lnTo>
                  <a:lnTo>
                    <a:pt x="179" y="283"/>
                  </a:lnTo>
                  <a:lnTo>
                    <a:pt x="235" y="260"/>
                  </a:lnTo>
                  <a:lnTo>
                    <a:pt x="298" y="239"/>
                  </a:lnTo>
                  <a:lnTo>
                    <a:pt x="369" y="219"/>
                  </a:lnTo>
                  <a:lnTo>
                    <a:pt x="445" y="202"/>
                  </a:lnTo>
                  <a:lnTo>
                    <a:pt x="529" y="187"/>
                  </a:lnTo>
                  <a:lnTo>
                    <a:pt x="618" y="173"/>
                  </a:lnTo>
                  <a:lnTo>
                    <a:pt x="711" y="161"/>
                  </a:lnTo>
                  <a:lnTo>
                    <a:pt x="810" y="153"/>
                  </a:lnTo>
                  <a:lnTo>
                    <a:pt x="912" y="144"/>
                  </a:lnTo>
                  <a:lnTo>
                    <a:pt x="1018" y="139"/>
                  </a:lnTo>
                  <a:lnTo>
                    <a:pt x="1126" y="135"/>
                  </a:lnTo>
                  <a:lnTo>
                    <a:pt x="1238" y="131"/>
                  </a:lnTo>
                  <a:lnTo>
                    <a:pt x="1351" y="131"/>
                  </a:lnTo>
                  <a:lnTo>
                    <a:pt x="1465" y="133"/>
                  </a:lnTo>
                  <a:lnTo>
                    <a:pt x="1580" y="135"/>
                  </a:lnTo>
                  <a:lnTo>
                    <a:pt x="1696" y="140"/>
                  </a:lnTo>
                  <a:lnTo>
                    <a:pt x="1810" y="145"/>
                  </a:lnTo>
                  <a:lnTo>
                    <a:pt x="1925" y="154"/>
                  </a:lnTo>
                  <a:lnTo>
                    <a:pt x="2037" y="163"/>
                  </a:lnTo>
                  <a:lnTo>
                    <a:pt x="2148" y="174"/>
                  </a:lnTo>
                  <a:lnTo>
                    <a:pt x="2256" y="186"/>
                  </a:lnTo>
                  <a:lnTo>
                    <a:pt x="2361" y="201"/>
                  </a:lnTo>
                  <a:lnTo>
                    <a:pt x="2464" y="216"/>
                  </a:lnTo>
                  <a:lnTo>
                    <a:pt x="2561" y="233"/>
                  </a:lnTo>
                  <a:lnTo>
                    <a:pt x="2655" y="253"/>
                  </a:lnTo>
                  <a:lnTo>
                    <a:pt x="2743" y="273"/>
                  </a:lnTo>
                  <a:lnTo>
                    <a:pt x="2825" y="295"/>
                  </a:lnTo>
                  <a:lnTo>
                    <a:pt x="2902" y="317"/>
                  </a:lnTo>
                  <a:lnTo>
                    <a:pt x="2971" y="342"/>
                  </a:lnTo>
                  <a:lnTo>
                    <a:pt x="2999" y="354"/>
                  </a:lnTo>
                  <a:lnTo>
                    <a:pt x="3025" y="364"/>
                  </a:lnTo>
                  <a:lnTo>
                    <a:pt x="3049" y="376"/>
                  </a:lnTo>
                  <a:lnTo>
                    <a:pt x="3071" y="388"/>
                  </a:lnTo>
                  <a:lnTo>
                    <a:pt x="3091" y="400"/>
                  </a:lnTo>
                  <a:lnTo>
                    <a:pt x="3109" y="410"/>
                  </a:lnTo>
                  <a:lnTo>
                    <a:pt x="3126" y="422"/>
                  </a:lnTo>
                  <a:lnTo>
                    <a:pt x="3140" y="434"/>
                  </a:lnTo>
                  <a:lnTo>
                    <a:pt x="3131" y="445"/>
                  </a:lnTo>
                  <a:lnTo>
                    <a:pt x="3120" y="454"/>
                  </a:lnTo>
                  <a:lnTo>
                    <a:pt x="3115" y="459"/>
                  </a:lnTo>
                  <a:lnTo>
                    <a:pt x="3109" y="464"/>
                  </a:lnTo>
                  <a:lnTo>
                    <a:pt x="3105" y="470"/>
                  </a:lnTo>
                  <a:lnTo>
                    <a:pt x="3101" y="476"/>
                  </a:lnTo>
                  <a:lnTo>
                    <a:pt x="3095" y="489"/>
                  </a:lnTo>
                  <a:lnTo>
                    <a:pt x="3097" y="503"/>
                  </a:lnTo>
                  <a:lnTo>
                    <a:pt x="3098" y="509"/>
                  </a:lnTo>
                  <a:lnTo>
                    <a:pt x="3100" y="513"/>
                  </a:lnTo>
                  <a:lnTo>
                    <a:pt x="3101" y="519"/>
                  </a:lnTo>
                  <a:lnTo>
                    <a:pt x="3103" y="522"/>
                  </a:lnTo>
                  <a:lnTo>
                    <a:pt x="3106" y="525"/>
                  </a:lnTo>
                  <a:lnTo>
                    <a:pt x="3109" y="528"/>
                  </a:lnTo>
                  <a:lnTo>
                    <a:pt x="3114" y="532"/>
                  </a:lnTo>
                  <a:lnTo>
                    <a:pt x="3118" y="533"/>
                  </a:lnTo>
                  <a:lnTo>
                    <a:pt x="3128" y="537"/>
                  </a:lnTo>
                  <a:lnTo>
                    <a:pt x="3142" y="539"/>
                  </a:lnTo>
                  <a:lnTo>
                    <a:pt x="3159" y="541"/>
                  </a:lnTo>
                  <a:lnTo>
                    <a:pt x="3179" y="543"/>
                  </a:lnTo>
                  <a:lnTo>
                    <a:pt x="3264" y="553"/>
                  </a:lnTo>
                  <a:lnTo>
                    <a:pt x="3269" y="509"/>
                  </a:lnTo>
                  <a:lnTo>
                    <a:pt x="3269" y="506"/>
                  </a:lnTo>
                  <a:lnTo>
                    <a:pt x="3269" y="503"/>
                  </a:lnTo>
                  <a:lnTo>
                    <a:pt x="3268" y="487"/>
                  </a:lnTo>
                  <a:lnTo>
                    <a:pt x="3265" y="470"/>
                  </a:lnTo>
                  <a:lnTo>
                    <a:pt x="3261" y="454"/>
                  </a:lnTo>
                  <a:lnTo>
                    <a:pt x="3254" y="439"/>
                  </a:lnTo>
                  <a:lnTo>
                    <a:pt x="3273" y="430"/>
                  </a:lnTo>
                  <a:lnTo>
                    <a:pt x="3292" y="421"/>
                  </a:lnTo>
                  <a:lnTo>
                    <a:pt x="3313" y="414"/>
                  </a:lnTo>
                  <a:lnTo>
                    <a:pt x="3335" y="407"/>
                  </a:lnTo>
                  <a:lnTo>
                    <a:pt x="3357" y="401"/>
                  </a:lnTo>
                  <a:lnTo>
                    <a:pt x="3381" y="396"/>
                  </a:lnTo>
                  <a:lnTo>
                    <a:pt x="3406" y="392"/>
                  </a:lnTo>
                  <a:lnTo>
                    <a:pt x="3431" y="388"/>
                  </a:lnTo>
                  <a:lnTo>
                    <a:pt x="3482" y="382"/>
                  </a:lnTo>
                  <a:lnTo>
                    <a:pt x="3537" y="378"/>
                  </a:lnTo>
                  <a:lnTo>
                    <a:pt x="3592" y="375"/>
                  </a:lnTo>
                  <a:lnTo>
                    <a:pt x="3647" y="373"/>
                  </a:lnTo>
                  <a:lnTo>
                    <a:pt x="3712" y="371"/>
                  </a:lnTo>
                  <a:lnTo>
                    <a:pt x="3776" y="366"/>
                  </a:lnTo>
                  <a:lnTo>
                    <a:pt x="3807" y="364"/>
                  </a:lnTo>
                  <a:lnTo>
                    <a:pt x="3836" y="361"/>
                  </a:lnTo>
                  <a:lnTo>
                    <a:pt x="3865" y="357"/>
                  </a:lnTo>
                  <a:lnTo>
                    <a:pt x="3894" y="351"/>
                  </a:lnTo>
                  <a:lnTo>
                    <a:pt x="3920" y="346"/>
                  </a:lnTo>
                  <a:lnTo>
                    <a:pt x="3946" y="338"/>
                  </a:lnTo>
                  <a:lnTo>
                    <a:pt x="3969" y="331"/>
                  </a:lnTo>
                  <a:lnTo>
                    <a:pt x="3992" y="320"/>
                  </a:lnTo>
                  <a:lnTo>
                    <a:pt x="4003" y="315"/>
                  </a:lnTo>
                  <a:lnTo>
                    <a:pt x="4012" y="310"/>
                  </a:lnTo>
                  <a:lnTo>
                    <a:pt x="4022" y="303"/>
                  </a:lnTo>
                  <a:lnTo>
                    <a:pt x="4031" y="297"/>
                  </a:lnTo>
                  <a:lnTo>
                    <a:pt x="4040" y="289"/>
                  </a:lnTo>
                  <a:lnTo>
                    <a:pt x="4048" y="282"/>
                  </a:lnTo>
                  <a:lnTo>
                    <a:pt x="4056" y="273"/>
                  </a:lnTo>
                  <a:lnTo>
                    <a:pt x="4063" y="264"/>
                  </a:lnTo>
                  <a:lnTo>
                    <a:pt x="4071" y="255"/>
                  </a:lnTo>
                  <a:lnTo>
                    <a:pt x="4077" y="244"/>
                  </a:lnTo>
                  <a:lnTo>
                    <a:pt x="4082" y="232"/>
                  </a:lnTo>
                  <a:lnTo>
                    <a:pt x="4087" y="222"/>
                  </a:lnTo>
                  <a:lnTo>
                    <a:pt x="4091" y="209"/>
                  </a:lnTo>
                  <a:lnTo>
                    <a:pt x="4093" y="197"/>
                  </a:lnTo>
                  <a:lnTo>
                    <a:pt x="4096" y="184"/>
                  </a:lnTo>
                  <a:lnTo>
                    <a:pt x="4097" y="170"/>
                  </a:lnTo>
                  <a:lnTo>
                    <a:pt x="4124" y="186"/>
                  </a:lnTo>
                  <a:lnTo>
                    <a:pt x="4149" y="201"/>
                  </a:lnTo>
                  <a:lnTo>
                    <a:pt x="4176" y="215"/>
                  </a:lnTo>
                  <a:lnTo>
                    <a:pt x="4201" y="229"/>
                  </a:lnTo>
                  <a:lnTo>
                    <a:pt x="4226" y="241"/>
                  </a:lnTo>
                  <a:lnTo>
                    <a:pt x="4253" y="253"/>
                  </a:lnTo>
                  <a:lnTo>
                    <a:pt x="4278" y="263"/>
                  </a:lnTo>
                  <a:lnTo>
                    <a:pt x="4305" y="273"/>
                  </a:lnTo>
                  <a:lnTo>
                    <a:pt x="4330" y="283"/>
                  </a:lnTo>
                  <a:lnTo>
                    <a:pt x="4356" y="291"/>
                  </a:lnTo>
                  <a:lnTo>
                    <a:pt x="4381" y="300"/>
                  </a:lnTo>
                  <a:lnTo>
                    <a:pt x="4408" y="306"/>
                  </a:lnTo>
                  <a:lnTo>
                    <a:pt x="4433" y="314"/>
                  </a:lnTo>
                  <a:lnTo>
                    <a:pt x="4459" y="319"/>
                  </a:lnTo>
                  <a:lnTo>
                    <a:pt x="4484" y="325"/>
                  </a:lnTo>
                  <a:lnTo>
                    <a:pt x="4510" y="330"/>
                  </a:lnTo>
                  <a:lnTo>
                    <a:pt x="4561" y="338"/>
                  </a:lnTo>
                  <a:lnTo>
                    <a:pt x="4613" y="345"/>
                  </a:lnTo>
                  <a:lnTo>
                    <a:pt x="4665" y="350"/>
                  </a:lnTo>
                  <a:lnTo>
                    <a:pt x="4717" y="354"/>
                  </a:lnTo>
                  <a:lnTo>
                    <a:pt x="4769" y="357"/>
                  </a:lnTo>
                  <a:lnTo>
                    <a:pt x="4822" y="359"/>
                  </a:lnTo>
                  <a:lnTo>
                    <a:pt x="4874" y="360"/>
                  </a:lnTo>
                  <a:lnTo>
                    <a:pt x="4927" y="360"/>
                  </a:lnTo>
                  <a:lnTo>
                    <a:pt x="5001" y="361"/>
                  </a:lnTo>
                  <a:lnTo>
                    <a:pt x="5076" y="363"/>
                  </a:lnTo>
                  <a:lnTo>
                    <a:pt x="5152" y="366"/>
                  </a:lnTo>
                  <a:lnTo>
                    <a:pt x="5229" y="371"/>
                  </a:lnTo>
                  <a:lnTo>
                    <a:pt x="5268" y="374"/>
                  </a:lnTo>
                  <a:lnTo>
                    <a:pt x="5307" y="378"/>
                  </a:lnTo>
                  <a:lnTo>
                    <a:pt x="5348" y="384"/>
                  </a:lnTo>
                  <a:lnTo>
                    <a:pt x="5388" y="389"/>
                  </a:lnTo>
                  <a:lnTo>
                    <a:pt x="5429" y="395"/>
                  </a:lnTo>
                  <a:lnTo>
                    <a:pt x="5471" y="403"/>
                  </a:lnTo>
                  <a:lnTo>
                    <a:pt x="5513" y="411"/>
                  </a:lnTo>
                  <a:lnTo>
                    <a:pt x="5555" y="421"/>
                  </a:lnTo>
                  <a:lnTo>
                    <a:pt x="5576" y="338"/>
                  </a:lnTo>
                  <a:lnTo>
                    <a:pt x="5531" y="329"/>
                  </a:lnTo>
                  <a:lnTo>
                    <a:pt x="5488" y="320"/>
                  </a:lnTo>
                  <a:lnTo>
                    <a:pt x="5444" y="312"/>
                  </a:lnTo>
                  <a:lnTo>
                    <a:pt x="5402" y="305"/>
                  </a:lnTo>
                  <a:lnTo>
                    <a:pt x="5359" y="299"/>
                  </a:lnTo>
                  <a:lnTo>
                    <a:pt x="5319" y="295"/>
                  </a:lnTo>
                  <a:lnTo>
                    <a:pt x="5278" y="290"/>
                  </a:lnTo>
                  <a:lnTo>
                    <a:pt x="5238" y="287"/>
                  </a:lnTo>
                  <a:lnTo>
                    <a:pt x="5158" y="282"/>
                  </a:lnTo>
                  <a:lnTo>
                    <a:pt x="5081" y="278"/>
                  </a:lnTo>
                  <a:lnTo>
                    <a:pt x="5004" y="276"/>
                  </a:lnTo>
                  <a:lnTo>
                    <a:pt x="4928" y="275"/>
                  </a:lnTo>
                  <a:lnTo>
                    <a:pt x="4872" y="275"/>
                  </a:lnTo>
                  <a:lnTo>
                    <a:pt x="4816" y="274"/>
                  </a:lnTo>
                  <a:lnTo>
                    <a:pt x="4761" y="272"/>
                  </a:lnTo>
                  <a:lnTo>
                    <a:pt x="4707" y="270"/>
                  </a:lnTo>
                  <a:lnTo>
                    <a:pt x="4653" y="266"/>
                  </a:lnTo>
                  <a:lnTo>
                    <a:pt x="4600" y="261"/>
                  </a:lnTo>
                  <a:lnTo>
                    <a:pt x="4573" y="258"/>
                  </a:lnTo>
                  <a:lnTo>
                    <a:pt x="4547" y="254"/>
                  </a:lnTo>
                  <a:lnTo>
                    <a:pt x="4520" y="249"/>
                  </a:lnTo>
                  <a:lnTo>
                    <a:pt x="4494" y="245"/>
                  </a:lnTo>
                  <a:lnTo>
                    <a:pt x="4468" y="240"/>
                  </a:lnTo>
                  <a:lnTo>
                    <a:pt x="4442" y="233"/>
                  </a:lnTo>
                  <a:lnTo>
                    <a:pt x="4416" y="227"/>
                  </a:lnTo>
                  <a:lnTo>
                    <a:pt x="4390" y="219"/>
                  </a:lnTo>
                  <a:lnTo>
                    <a:pt x="4364" y="211"/>
                  </a:lnTo>
                  <a:lnTo>
                    <a:pt x="4338" y="202"/>
                  </a:lnTo>
                  <a:lnTo>
                    <a:pt x="4312" y="193"/>
                  </a:lnTo>
                  <a:lnTo>
                    <a:pt x="4287" y="182"/>
                  </a:lnTo>
                  <a:lnTo>
                    <a:pt x="4260" y="171"/>
                  </a:lnTo>
                  <a:lnTo>
                    <a:pt x="4235" y="158"/>
                  </a:lnTo>
                  <a:lnTo>
                    <a:pt x="4208" y="145"/>
                  </a:lnTo>
                  <a:lnTo>
                    <a:pt x="4183" y="130"/>
                  </a:lnTo>
                  <a:lnTo>
                    <a:pt x="4157" y="115"/>
                  </a:lnTo>
                  <a:lnTo>
                    <a:pt x="4130" y="99"/>
                  </a:lnTo>
                  <a:lnTo>
                    <a:pt x="4105" y="81"/>
                  </a:lnTo>
                  <a:lnTo>
                    <a:pt x="4078" y="63"/>
                  </a:lnTo>
                  <a:lnTo>
                    <a:pt x="3991" y="0"/>
                  </a:lnTo>
                  <a:lnTo>
                    <a:pt x="4012" y="105"/>
                  </a:lnTo>
                  <a:close/>
                </a:path>
              </a:pathLst>
            </a:custGeom>
            <a:solidFill>
              <a:srgbClr val="5833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92"/>
            <p:cNvSpPr>
              <a:spLocks/>
            </p:cNvSpPr>
            <p:nvPr/>
          </p:nvSpPr>
          <p:spPr bwMode="auto">
            <a:xfrm>
              <a:off x="4584" y="2459"/>
              <a:ext cx="66" cy="26"/>
            </a:xfrm>
            <a:custGeom>
              <a:avLst/>
              <a:gdLst>
                <a:gd name="T0" fmla="*/ 0 w 598"/>
                <a:gd name="T1" fmla="*/ 0 h 363"/>
                <a:gd name="T2" fmla="*/ 0 w 598"/>
                <a:gd name="T3" fmla="*/ 0 h 363"/>
                <a:gd name="T4" fmla="*/ 0 w 598"/>
                <a:gd name="T5" fmla="*/ 0 h 363"/>
                <a:gd name="T6" fmla="*/ 0 w 598"/>
                <a:gd name="T7" fmla="*/ 0 h 363"/>
                <a:gd name="T8" fmla="*/ 0 w 598"/>
                <a:gd name="T9" fmla="*/ 0 h 363"/>
                <a:gd name="T10" fmla="*/ 0 w 598"/>
                <a:gd name="T11" fmla="*/ 0 h 363"/>
                <a:gd name="T12" fmla="*/ 0 w 598"/>
                <a:gd name="T13" fmla="*/ 0 h 363"/>
                <a:gd name="T14" fmla="*/ 0 w 598"/>
                <a:gd name="T15" fmla="*/ 0 h 363"/>
                <a:gd name="T16" fmla="*/ 0 w 598"/>
                <a:gd name="T17" fmla="*/ 0 h 363"/>
                <a:gd name="T18" fmla="*/ 0 w 598"/>
                <a:gd name="T19" fmla="*/ 0 h 363"/>
                <a:gd name="T20" fmla="*/ 0 w 598"/>
                <a:gd name="T21" fmla="*/ 0 h 363"/>
                <a:gd name="T22" fmla="*/ 0 w 598"/>
                <a:gd name="T23" fmla="*/ 0 h 363"/>
                <a:gd name="T24" fmla="*/ 0 w 598"/>
                <a:gd name="T25" fmla="*/ 0 h 363"/>
                <a:gd name="T26" fmla="*/ 0 w 598"/>
                <a:gd name="T27" fmla="*/ 0 h 363"/>
                <a:gd name="T28" fmla="*/ 0 w 598"/>
                <a:gd name="T29" fmla="*/ 0 h 363"/>
                <a:gd name="T30" fmla="*/ 0 w 598"/>
                <a:gd name="T31" fmla="*/ 0 h 363"/>
                <a:gd name="T32" fmla="*/ 0 w 598"/>
                <a:gd name="T33" fmla="*/ 0 h 363"/>
                <a:gd name="T34" fmla="*/ 0 w 598"/>
                <a:gd name="T35" fmla="*/ 0 h 363"/>
                <a:gd name="T36" fmla="*/ 0 w 598"/>
                <a:gd name="T37" fmla="*/ 0 h 363"/>
                <a:gd name="T38" fmla="*/ 0 w 598"/>
                <a:gd name="T39" fmla="*/ 0 h 363"/>
                <a:gd name="T40" fmla="*/ 0 w 598"/>
                <a:gd name="T41" fmla="*/ 0 h 363"/>
                <a:gd name="T42" fmla="*/ 0 w 598"/>
                <a:gd name="T43" fmla="*/ 0 h 363"/>
                <a:gd name="T44" fmla="*/ 0 w 598"/>
                <a:gd name="T45" fmla="*/ 0 h 363"/>
                <a:gd name="T46" fmla="*/ 0 w 598"/>
                <a:gd name="T47" fmla="*/ 0 h 363"/>
                <a:gd name="T48" fmla="*/ 0 w 598"/>
                <a:gd name="T49" fmla="*/ 0 h 363"/>
                <a:gd name="T50" fmla="*/ 0 w 598"/>
                <a:gd name="T51" fmla="*/ 0 h 363"/>
                <a:gd name="T52" fmla="*/ 0 w 598"/>
                <a:gd name="T53" fmla="*/ 0 h 363"/>
                <a:gd name="T54" fmla="*/ 0 w 598"/>
                <a:gd name="T55" fmla="*/ 0 h 363"/>
                <a:gd name="T56" fmla="*/ 0 w 598"/>
                <a:gd name="T57" fmla="*/ 0 h 363"/>
                <a:gd name="T58" fmla="*/ 0 w 598"/>
                <a:gd name="T59" fmla="*/ 0 h 363"/>
                <a:gd name="T60" fmla="*/ 0 w 598"/>
                <a:gd name="T61" fmla="*/ 0 h 363"/>
                <a:gd name="T62" fmla="*/ 0 w 598"/>
                <a:gd name="T63" fmla="*/ 0 h 363"/>
                <a:gd name="T64" fmla="*/ 0 w 598"/>
                <a:gd name="T65" fmla="*/ 0 h 363"/>
                <a:gd name="T66" fmla="*/ 0 w 598"/>
                <a:gd name="T67" fmla="*/ 0 h 363"/>
                <a:gd name="T68" fmla="*/ 0 w 598"/>
                <a:gd name="T69" fmla="*/ 0 h 363"/>
                <a:gd name="T70" fmla="*/ 0 w 598"/>
                <a:gd name="T71" fmla="*/ 0 h 363"/>
                <a:gd name="T72" fmla="*/ 0 w 598"/>
                <a:gd name="T73" fmla="*/ 0 h 363"/>
                <a:gd name="T74" fmla="*/ 0 w 598"/>
                <a:gd name="T75" fmla="*/ 0 h 363"/>
                <a:gd name="T76" fmla="*/ 0 w 598"/>
                <a:gd name="T77" fmla="*/ 0 h 363"/>
                <a:gd name="T78" fmla="*/ 0 w 598"/>
                <a:gd name="T79" fmla="*/ 0 h 363"/>
                <a:gd name="T80" fmla="*/ 0 w 598"/>
                <a:gd name="T81" fmla="*/ 0 h 363"/>
                <a:gd name="T82" fmla="*/ 0 w 598"/>
                <a:gd name="T83" fmla="*/ 0 h 363"/>
                <a:gd name="T84" fmla="*/ 0 w 598"/>
                <a:gd name="T85" fmla="*/ 0 h 363"/>
                <a:gd name="T86" fmla="*/ 0 w 598"/>
                <a:gd name="T87" fmla="*/ 0 h 363"/>
                <a:gd name="T88" fmla="*/ 0 w 598"/>
                <a:gd name="T89" fmla="*/ 0 h 3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8"/>
                <a:gd name="T136" fmla="*/ 0 h 363"/>
                <a:gd name="T137" fmla="*/ 598 w 598"/>
                <a:gd name="T138" fmla="*/ 363 h 3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8" h="363">
                  <a:moveTo>
                    <a:pt x="1" y="130"/>
                  </a:moveTo>
                  <a:lnTo>
                    <a:pt x="0" y="138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1" y="166"/>
                  </a:lnTo>
                  <a:lnTo>
                    <a:pt x="3" y="175"/>
                  </a:lnTo>
                  <a:lnTo>
                    <a:pt x="5" y="183"/>
                  </a:lnTo>
                  <a:lnTo>
                    <a:pt x="8" y="193"/>
                  </a:lnTo>
                  <a:lnTo>
                    <a:pt x="12" y="201"/>
                  </a:lnTo>
                  <a:lnTo>
                    <a:pt x="16" y="210"/>
                  </a:lnTo>
                  <a:lnTo>
                    <a:pt x="23" y="219"/>
                  </a:lnTo>
                  <a:lnTo>
                    <a:pt x="28" y="227"/>
                  </a:lnTo>
                  <a:lnTo>
                    <a:pt x="35" y="236"/>
                  </a:lnTo>
                  <a:lnTo>
                    <a:pt x="42" y="244"/>
                  </a:lnTo>
                  <a:lnTo>
                    <a:pt x="49" y="252"/>
                  </a:lnTo>
                  <a:lnTo>
                    <a:pt x="58" y="260"/>
                  </a:lnTo>
                  <a:lnTo>
                    <a:pt x="67" y="268"/>
                  </a:lnTo>
                  <a:lnTo>
                    <a:pt x="86" y="283"/>
                  </a:lnTo>
                  <a:lnTo>
                    <a:pt x="108" y="297"/>
                  </a:lnTo>
                  <a:lnTo>
                    <a:pt x="130" y="310"/>
                  </a:lnTo>
                  <a:lnTo>
                    <a:pt x="155" y="322"/>
                  </a:lnTo>
                  <a:lnTo>
                    <a:pt x="182" y="332"/>
                  </a:lnTo>
                  <a:lnTo>
                    <a:pt x="209" y="342"/>
                  </a:lnTo>
                  <a:lnTo>
                    <a:pt x="239" y="349"/>
                  </a:lnTo>
                  <a:lnTo>
                    <a:pt x="269" y="356"/>
                  </a:lnTo>
                  <a:lnTo>
                    <a:pt x="299" y="360"/>
                  </a:lnTo>
                  <a:lnTo>
                    <a:pt x="329" y="362"/>
                  </a:lnTo>
                  <a:lnTo>
                    <a:pt x="359" y="363"/>
                  </a:lnTo>
                  <a:lnTo>
                    <a:pt x="387" y="362"/>
                  </a:lnTo>
                  <a:lnTo>
                    <a:pt x="414" y="359"/>
                  </a:lnTo>
                  <a:lnTo>
                    <a:pt x="440" y="355"/>
                  </a:lnTo>
                  <a:lnTo>
                    <a:pt x="465" y="349"/>
                  </a:lnTo>
                  <a:lnTo>
                    <a:pt x="488" y="341"/>
                  </a:lnTo>
                  <a:lnTo>
                    <a:pt x="509" y="332"/>
                  </a:lnTo>
                  <a:lnTo>
                    <a:pt x="529" y="322"/>
                  </a:lnTo>
                  <a:lnTo>
                    <a:pt x="538" y="316"/>
                  </a:lnTo>
                  <a:lnTo>
                    <a:pt x="546" y="310"/>
                  </a:lnTo>
                  <a:lnTo>
                    <a:pt x="554" y="304"/>
                  </a:lnTo>
                  <a:lnTo>
                    <a:pt x="561" y="297"/>
                  </a:lnTo>
                  <a:lnTo>
                    <a:pt x="568" y="290"/>
                  </a:lnTo>
                  <a:lnTo>
                    <a:pt x="574" y="283"/>
                  </a:lnTo>
                  <a:lnTo>
                    <a:pt x="579" y="275"/>
                  </a:lnTo>
                  <a:lnTo>
                    <a:pt x="585" y="268"/>
                  </a:lnTo>
                  <a:lnTo>
                    <a:pt x="589" y="259"/>
                  </a:lnTo>
                  <a:lnTo>
                    <a:pt x="592" y="251"/>
                  </a:lnTo>
                  <a:lnTo>
                    <a:pt x="594" y="242"/>
                  </a:lnTo>
                  <a:lnTo>
                    <a:pt x="596" y="234"/>
                  </a:lnTo>
                  <a:lnTo>
                    <a:pt x="597" y="225"/>
                  </a:lnTo>
                  <a:lnTo>
                    <a:pt x="598" y="215"/>
                  </a:lnTo>
                  <a:lnTo>
                    <a:pt x="597" y="207"/>
                  </a:lnTo>
                  <a:lnTo>
                    <a:pt x="596" y="197"/>
                  </a:lnTo>
                  <a:lnTo>
                    <a:pt x="594" y="189"/>
                  </a:lnTo>
                  <a:lnTo>
                    <a:pt x="592" y="180"/>
                  </a:lnTo>
                  <a:lnTo>
                    <a:pt x="589" y="170"/>
                  </a:lnTo>
                  <a:lnTo>
                    <a:pt x="585" y="162"/>
                  </a:lnTo>
                  <a:lnTo>
                    <a:pt x="580" y="153"/>
                  </a:lnTo>
                  <a:lnTo>
                    <a:pt x="575" y="145"/>
                  </a:lnTo>
                  <a:lnTo>
                    <a:pt x="569" y="136"/>
                  </a:lnTo>
                  <a:lnTo>
                    <a:pt x="562" y="127"/>
                  </a:lnTo>
                  <a:lnTo>
                    <a:pt x="547" y="111"/>
                  </a:lnTo>
                  <a:lnTo>
                    <a:pt x="531" y="95"/>
                  </a:lnTo>
                  <a:lnTo>
                    <a:pt x="510" y="80"/>
                  </a:lnTo>
                  <a:lnTo>
                    <a:pt x="489" y="66"/>
                  </a:lnTo>
                  <a:lnTo>
                    <a:pt x="467" y="53"/>
                  </a:lnTo>
                  <a:lnTo>
                    <a:pt x="441" y="42"/>
                  </a:lnTo>
                  <a:lnTo>
                    <a:pt x="415" y="31"/>
                  </a:lnTo>
                  <a:lnTo>
                    <a:pt x="387" y="21"/>
                  </a:lnTo>
                  <a:lnTo>
                    <a:pt x="359" y="14"/>
                  </a:lnTo>
                  <a:lnTo>
                    <a:pt x="328" y="7"/>
                  </a:lnTo>
                  <a:lnTo>
                    <a:pt x="297" y="3"/>
                  </a:lnTo>
                  <a:lnTo>
                    <a:pt x="268" y="1"/>
                  </a:lnTo>
                  <a:lnTo>
                    <a:pt x="238" y="0"/>
                  </a:lnTo>
                  <a:lnTo>
                    <a:pt x="209" y="1"/>
                  </a:lnTo>
                  <a:lnTo>
                    <a:pt x="183" y="4"/>
                  </a:lnTo>
                  <a:lnTo>
                    <a:pt x="156" y="8"/>
                  </a:lnTo>
                  <a:lnTo>
                    <a:pt x="132" y="15"/>
                  </a:lnTo>
                  <a:lnTo>
                    <a:pt x="109" y="22"/>
                  </a:lnTo>
                  <a:lnTo>
                    <a:pt x="88" y="31"/>
                  </a:lnTo>
                  <a:lnTo>
                    <a:pt x="68" y="42"/>
                  </a:lnTo>
                  <a:lnTo>
                    <a:pt x="59" y="47"/>
                  </a:lnTo>
                  <a:lnTo>
                    <a:pt x="50" y="53"/>
                  </a:lnTo>
                  <a:lnTo>
                    <a:pt x="43" y="60"/>
                  </a:lnTo>
                  <a:lnTo>
                    <a:pt x="36" y="66"/>
                  </a:lnTo>
                  <a:lnTo>
                    <a:pt x="29" y="73"/>
                  </a:lnTo>
                  <a:lnTo>
                    <a:pt x="23" y="80"/>
                  </a:lnTo>
                  <a:lnTo>
                    <a:pt x="18" y="88"/>
                  </a:lnTo>
                  <a:lnTo>
                    <a:pt x="12" y="95"/>
                  </a:lnTo>
                  <a:lnTo>
                    <a:pt x="8" y="104"/>
                  </a:lnTo>
                  <a:lnTo>
                    <a:pt x="5" y="112"/>
                  </a:lnTo>
                  <a:lnTo>
                    <a:pt x="3" y="121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E49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93"/>
            <p:cNvSpPr>
              <a:spLocks/>
            </p:cNvSpPr>
            <p:nvPr/>
          </p:nvSpPr>
          <p:spPr bwMode="auto">
            <a:xfrm>
              <a:off x="4399" y="2195"/>
              <a:ext cx="330" cy="70"/>
            </a:xfrm>
            <a:custGeom>
              <a:avLst/>
              <a:gdLst>
                <a:gd name="T0" fmla="*/ 0 w 2968"/>
                <a:gd name="T1" fmla="*/ 0 h 986"/>
                <a:gd name="T2" fmla="*/ 0 w 2968"/>
                <a:gd name="T3" fmla="*/ 0 h 986"/>
                <a:gd name="T4" fmla="*/ 0 w 2968"/>
                <a:gd name="T5" fmla="*/ 0 h 986"/>
                <a:gd name="T6" fmla="*/ 0 w 2968"/>
                <a:gd name="T7" fmla="*/ 0 h 986"/>
                <a:gd name="T8" fmla="*/ 0 w 2968"/>
                <a:gd name="T9" fmla="*/ 0 h 986"/>
                <a:gd name="T10" fmla="*/ 0 w 2968"/>
                <a:gd name="T11" fmla="*/ 0 h 986"/>
                <a:gd name="T12" fmla="*/ 0 w 2968"/>
                <a:gd name="T13" fmla="*/ 0 h 986"/>
                <a:gd name="T14" fmla="*/ 0 w 2968"/>
                <a:gd name="T15" fmla="*/ 0 h 986"/>
                <a:gd name="T16" fmla="*/ 0 w 2968"/>
                <a:gd name="T17" fmla="*/ 0 h 986"/>
                <a:gd name="T18" fmla="*/ 0 w 2968"/>
                <a:gd name="T19" fmla="*/ 0 h 986"/>
                <a:gd name="T20" fmla="*/ 0 w 2968"/>
                <a:gd name="T21" fmla="*/ 0 h 986"/>
                <a:gd name="T22" fmla="*/ 0 w 2968"/>
                <a:gd name="T23" fmla="*/ 0 h 986"/>
                <a:gd name="T24" fmla="*/ 0 w 2968"/>
                <a:gd name="T25" fmla="*/ 0 h 986"/>
                <a:gd name="T26" fmla="*/ 0 w 2968"/>
                <a:gd name="T27" fmla="*/ 0 h 986"/>
                <a:gd name="T28" fmla="*/ 0 w 2968"/>
                <a:gd name="T29" fmla="*/ 0 h 986"/>
                <a:gd name="T30" fmla="*/ 0 w 2968"/>
                <a:gd name="T31" fmla="*/ 0 h 986"/>
                <a:gd name="T32" fmla="*/ 0 w 2968"/>
                <a:gd name="T33" fmla="*/ 0 h 986"/>
                <a:gd name="T34" fmla="*/ 0 w 2968"/>
                <a:gd name="T35" fmla="*/ 0 h 986"/>
                <a:gd name="T36" fmla="*/ 0 w 2968"/>
                <a:gd name="T37" fmla="*/ 0 h 986"/>
                <a:gd name="T38" fmla="*/ 0 w 2968"/>
                <a:gd name="T39" fmla="*/ 0 h 986"/>
                <a:gd name="T40" fmla="*/ 0 w 2968"/>
                <a:gd name="T41" fmla="*/ 0 h 986"/>
                <a:gd name="T42" fmla="*/ 0 w 2968"/>
                <a:gd name="T43" fmla="*/ 0 h 986"/>
                <a:gd name="T44" fmla="*/ 0 w 2968"/>
                <a:gd name="T45" fmla="*/ 0 h 986"/>
                <a:gd name="T46" fmla="*/ 0 w 2968"/>
                <a:gd name="T47" fmla="*/ 0 h 986"/>
                <a:gd name="T48" fmla="*/ 0 w 2968"/>
                <a:gd name="T49" fmla="*/ 0 h 986"/>
                <a:gd name="T50" fmla="*/ 0 w 2968"/>
                <a:gd name="T51" fmla="*/ 0 h 986"/>
                <a:gd name="T52" fmla="*/ 0 w 2968"/>
                <a:gd name="T53" fmla="*/ 0 h 986"/>
                <a:gd name="T54" fmla="*/ 0 w 2968"/>
                <a:gd name="T55" fmla="*/ 0 h 986"/>
                <a:gd name="T56" fmla="*/ 0 w 2968"/>
                <a:gd name="T57" fmla="*/ 0 h 986"/>
                <a:gd name="T58" fmla="*/ 0 w 2968"/>
                <a:gd name="T59" fmla="*/ 0 h 986"/>
                <a:gd name="T60" fmla="*/ 0 w 2968"/>
                <a:gd name="T61" fmla="*/ 0 h 986"/>
                <a:gd name="T62" fmla="*/ 0 w 2968"/>
                <a:gd name="T63" fmla="*/ 0 h 986"/>
                <a:gd name="T64" fmla="*/ 0 w 2968"/>
                <a:gd name="T65" fmla="*/ 0 h 986"/>
                <a:gd name="T66" fmla="*/ 0 w 2968"/>
                <a:gd name="T67" fmla="*/ 0 h 986"/>
                <a:gd name="T68" fmla="*/ 0 w 2968"/>
                <a:gd name="T69" fmla="*/ 0 h 986"/>
                <a:gd name="T70" fmla="*/ 0 w 2968"/>
                <a:gd name="T71" fmla="*/ 0 h 986"/>
                <a:gd name="T72" fmla="*/ 0 w 2968"/>
                <a:gd name="T73" fmla="*/ 0 h 986"/>
                <a:gd name="T74" fmla="*/ 0 w 2968"/>
                <a:gd name="T75" fmla="*/ 0 h 986"/>
                <a:gd name="T76" fmla="*/ 0 w 2968"/>
                <a:gd name="T77" fmla="*/ 0 h 986"/>
                <a:gd name="T78" fmla="*/ 0 w 2968"/>
                <a:gd name="T79" fmla="*/ 0 h 986"/>
                <a:gd name="T80" fmla="*/ 0 w 2968"/>
                <a:gd name="T81" fmla="*/ 0 h 986"/>
                <a:gd name="T82" fmla="*/ 0 w 2968"/>
                <a:gd name="T83" fmla="*/ 0 h 986"/>
                <a:gd name="T84" fmla="*/ 0 w 2968"/>
                <a:gd name="T85" fmla="*/ 0 h 9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8"/>
                <a:gd name="T130" fmla="*/ 0 h 986"/>
                <a:gd name="T131" fmla="*/ 2968 w 2968"/>
                <a:gd name="T132" fmla="*/ 986 h 9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8" h="986">
                  <a:moveTo>
                    <a:pt x="2968" y="986"/>
                  </a:moveTo>
                  <a:lnTo>
                    <a:pt x="2966" y="979"/>
                  </a:lnTo>
                  <a:lnTo>
                    <a:pt x="2961" y="959"/>
                  </a:lnTo>
                  <a:lnTo>
                    <a:pt x="2950" y="927"/>
                  </a:lnTo>
                  <a:lnTo>
                    <a:pt x="2935" y="885"/>
                  </a:lnTo>
                  <a:lnTo>
                    <a:pt x="2926" y="862"/>
                  </a:lnTo>
                  <a:lnTo>
                    <a:pt x="2914" y="836"/>
                  </a:lnTo>
                  <a:lnTo>
                    <a:pt x="2900" y="807"/>
                  </a:lnTo>
                  <a:lnTo>
                    <a:pt x="2886" y="778"/>
                  </a:lnTo>
                  <a:lnTo>
                    <a:pt x="2869" y="747"/>
                  </a:lnTo>
                  <a:lnTo>
                    <a:pt x="2850" y="715"/>
                  </a:lnTo>
                  <a:lnTo>
                    <a:pt x="2828" y="680"/>
                  </a:lnTo>
                  <a:lnTo>
                    <a:pt x="2805" y="646"/>
                  </a:lnTo>
                  <a:lnTo>
                    <a:pt x="2780" y="611"/>
                  </a:lnTo>
                  <a:lnTo>
                    <a:pt x="2752" y="575"/>
                  </a:lnTo>
                  <a:lnTo>
                    <a:pt x="2721" y="539"/>
                  </a:lnTo>
                  <a:lnTo>
                    <a:pt x="2688" y="502"/>
                  </a:lnTo>
                  <a:lnTo>
                    <a:pt x="2652" y="467"/>
                  </a:lnTo>
                  <a:lnTo>
                    <a:pt x="2614" y="430"/>
                  </a:lnTo>
                  <a:lnTo>
                    <a:pt x="2573" y="394"/>
                  </a:lnTo>
                  <a:lnTo>
                    <a:pt x="2528" y="359"/>
                  </a:lnTo>
                  <a:lnTo>
                    <a:pt x="2482" y="323"/>
                  </a:lnTo>
                  <a:lnTo>
                    <a:pt x="2431" y="290"/>
                  </a:lnTo>
                  <a:lnTo>
                    <a:pt x="2378" y="257"/>
                  </a:lnTo>
                  <a:lnTo>
                    <a:pt x="2321" y="224"/>
                  </a:lnTo>
                  <a:lnTo>
                    <a:pt x="2260" y="194"/>
                  </a:lnTo>
                  <a:lnTo>
                    <a:pt x="2196" y="165"/>
                  </a:lnTo>
                  <a:lnTo>
                    <a:pt x="2128" y="139"/>
                  </a:lnTo>
                  <a:lnTo>
                    <a:pt x="2057" y="113"/>
                  </a:lnTo>
                  <a:lnTo>
                    <a:pt x="1999" y="95"/>
                  </a:lnTo>
                  <a:lnTo>
                    <a:pt x="1937" y="77"/>
                  </a:lnTo>
                  <a:lnTo>
                    <a:pt x="1873" y="62"/>
                  </a:lnTo>
                  <a:lnTo>
                    <a:pt x="1807" y="49"/>
                  </a:lnTo>
                  <a:lnTo>
                    <a:pt x="1738" y="36"/>
                  </a:lnTo>
                  <a:lnTo>
                    <a:pt x="1667" y="25"/>
                  </a:lnTo>
                  <a:lnTo>
                    <a:pt x="1593" y="16"/>
                  </a:lnTo>
                  <a:lnTo>
                    <a:pt x="1516" y="9"/>
                  </a:lnTo>
                  <a:lnTo>
                    <a:pt x="1477" y="7"/>
                  </a:lnTo>
                  <a:lnTo>
                    <a:pt x="1437" y="5"/>
                  </a:lnTo>
                  <a:lnTo>
                    <a:pt x="1397" y="2"/>
                  </a:lnTo>
                  <a:lnTo>
                    <a:pt x="1355" y="1"/>
                  </a:lnTo>
                  <a:lnTo>
                    <a:pt x="1269" y="0"/>
                  </a:lnTo>
                  <a:lnTo>
                    <a:pt x="1182" y="2"/>
                  </a:lnTo>
                  <a:lnTo>
                    <a:pt x="1137" y="3"/>
                  </a:lnTo>
                  <a:lnTo>
                    <a:pt x="1091" y="6"/>
                  </a:lnTo>
                  <a:lnTo>
                    <a:pt x="1045" y="9"/>
                  </a:lnTo>
                  <a:lnTo>
                    <a:pt x="997" y="12"/>
                  </a:lnTo>
                  <a:lnTo>
                    <a:pt x="949" y="16"/>
                  </a:lnTo>
                  <a:lnTo>
                    <a:pt x="901" y="21"/>
                  </a:lnTo>
                  <a:lnTo>
                    <a:pt x="851" y="26"/>
                  </a:lnTo>
                  <a:lnTo>
                    <a:pt x="801" y="32"/>
                  </a:lnTo>
                  <a:lnTo>
                    <a:pt x="809" y="32"/>
                  </a:lnTo>
                  <a:lnTo>
                    <a:pt x="835" y="35"/>
                  </a:lnTo>
                  <a:lnTo>
                    <a:pt x="875" y="37"/>
                  </a:lnTo>
                  <a:lnTo>
                    <a:pt x="928" y="41"/>
                  </a:lnTo>
                  <a:lnTo>
                    <a:pt x="990" y="46"/>
                  </a:lnTo>
                  <a:lnTo>
                    <a:pt x="1059" y="53"/>
                  </a:lnTo>
                  <a:lnTo>
                    <a:pt x="1136" y="60"/>
                  </a:lnTo>
                  <a:lnTo>
                    <a:pt x="1215" y="70"/>
                  </a:lnTo>
                  <a:lnTo>
                    <a:pt x="1296" y="80"/>
                  </a:lnTo>
                  <a:lnTo>
                    <a:pt x="1375" y="91"/>
                  </a:lnTo>
                  <a:lnTo>
                    <a:pt x="1413" y="98"/>
                  </a:lnTo>
                  <a:lnTo>
                    <a:pt x="1452" y="105"/>
                  </a:lnTo>
                  <a:lnTo>
                    <a:pt x="1488" y="112"/>
                  </a:lnTo>
                  <a:lnTo>
                    <a:pt x="1523" y="119"/>
                  </a:lnTo>
                  <a:lnTo>
                    <a:pt x="1555" y="127"/>
                  </a:lnTo>
                  <a:lnTo>
                    <a:pt x="1586" y="135"/>
                  </a:lnTo>
                  <a:lnTo>
                    <a:pt x="1615" y="144"/>
                  </a:lnTo>
                  <a:lnTo>
                    <a:pt x="1640" y="153"/>
                  </a:lnTo>
                  <a:lnTo>
                    <a:pt x="1664" y="161"/>
                  </a:lnTo>
                  <a:lnTo>
                    <a:pt x="1683" y="171"/>
                  </a:lnTo>
                  <a:lnTo>
                    <a:pt x="1700" y="180"/>
                  </a:lnTo>
                  <a:lnTo>
                    <a:pt x="1711" y="191"/>
                  </a:lnTo>
                  <a:lnTo>
                    <a:pt x="1699" y="189"/>
                  </a:lnTo>
                  <a:lnTo>
                    <a:pt x="1663" y="184"/>
                  </a:lnTo>
                  <a:lnTo>
                    <a:pt x="1604" y="177"/>
                  </a:lnTo>
                  <a:lnTo>
                    <a:pt x="1528" y="170"/>
                  </a:lnTo>
                  <a:lnTo>
                    <a:pt x="1483" y="165"/>
                  </a:lnTo>
                  <a:lnTo>
                    <a:pt x="1435" y="162"/>
                  </a:lnTo>
                  <a:lnTo>
                    <a:pt x="1383" y="160"/>
                  </a:lnTo>
                  <a:lnTo>
                    <a:pt x="1328" y="158"/>
                  </a:lnTo>
                  <a:lnTo>
                    <a:pt x="1269" y="157"/>
                  </a:lnTo>
                  <a:lnTo>
                    <a:pt x="1208" y="157"/>
                  </a:lnTo>
                  <a:lnTo>
                    <a:pt x="1144" y="159"/>
                  </a:lnTo>
                  <a:lnTo>
                    <a:pt x="1080" y="161"/>
                  </a:lnTo>
                  <a:lnTo>
                    <a:pt x="1013" y="165"/>
                  </a:lnTo>
                  <a:lnTo>
                    <a:pt x="944" y="171"/>
                  </a:lnTo>
                  <a:lnTo>
                    <a:pt x="874" y="179"/>
                  </a:lnTo>
                  <a:lnTo>
                    <a:pt x="804" y="189"/>
                  </a:lnTo>
                  <a:lnTo>
                    <a:pt x="733" y="201"/>
                  </a:lnTo>
                  <a:lnTo>
                    <a:pt x="661" y="215"/>
                  </a:lnTo>
                  <a:lnTo>
                    <a:pt x="590" y="232"/>
                  </a:lnTo>
                  <a:lnTo>
                    <a:pt x="519" y="251"/>
                  </a:lnTo>
                  <a:lnTo>
                    <a:pt x="449" y="274"/>
                  </a:lnTo>
                  <a:lnTo>
                    <a:pt x="379" y="300"/>
                  </a:lnTo>
                  <a:lnTo>
                    <a:pt x="311" y="327"/>
                  </a:lnTo>
                  <a:lnTo>
                    <a:pt x="244" y="360"/>
                  </a:lnTo>
                  <a:lnTo>
                    <a:pt x="180" y="395"/>
                  </a:lnTo>
                  <a:lnTo>
                    <a:pt x="117" y="435"/>
                  </a:lnTo>
                  <a:lnTo>
                    <a:pt x="57" y="478"/>
                  </a:lnTo>
                  <a:lnTo>
                    <a:pt x="0" y="525"/>
                  </a:lnTo>
                  <a:lnTo>
                    <a:pt x="22" y="518"/>
                  </a:lnTo>
                  <a:lnTo>
                    <a:pt x="83" y="503"/>
                  </a:lnTo>
                  <a:lnTo>
                    <a:pt x="129" y="493"/>
                  </a:lnTo>
                  <a:lnTo>
                    <a:pt x="182" y="480"/>
                  </a:lnTo>
                  <a:lnTo>
                    <a:pt x="244" y="467"/>
                  </a:lnTo>
                  <a:lnTo>
                    <a:pt x="313" y="454"/>
                  </a:lnTo>
                  <a:lnTo>
                    <a:pt x="390" y="440"/>
                  </a:lnTo>
                  <a:lnTo>
                    <a:pt x="473" y="427"/>
                  </a:lnTo>
                  <a:lnTo>
                    <a:pt x="562" y="414"/>
                  </a:lnTo>
                  <a:lnTo>
                    <a:pt x="658" y="403"/>
                  </a:lnTo>
                  <a:lnTo>
                    <a:pt x="757" y="392"/>
                  </a:lnTo>
                  <a:lnTo>
                    <a:pt x="862" y="383"/>
                  </a:lnTo>
                  <a:lnTo>
                    <a:pt x="972" y="378"/>
                  </a:lnTo>
                  <a:lnTo>
                    <a:pt x="1084" y="374"/>
                  </a:lnTo>
                  <a:lnTo>
                    <a:pt x="1199" y="374"/>
                  </a:lnTo>
                  <a:lnTo>
                    <a:pt x="1317" y="376"/>
                  </a:lnTo>
                  <a:lnTo>
                    <a:pt x="1438" y="382"/>
                  </a:lnTo>
                  <a:lnTo>
                    <a:pt x="1560" y="393"/>
                  </a:lnTo>
                  <a:lnTo>
                    <a:pt x="1683" y="408"/>
                  </a:lnTo>
                  <a:lnTo>
                    <a:pt x="1807" y="428"/>
                  </a:lnTo>
                  <a:lnTo>
                    <a:pt x="1931" y="454"/>
                  </a:lnTo>
                  <a:lnTo>
                    <a:pt x="2054" y="485"/>
                  </a:lnTo>
                  <a:lnTo>
                    <a:pt x="2177" y="522"/>
                  </a:lnTo>
                  <a:lnTo>
                    <a:pt x="2297" y="566"/>
                  </a:lnTo>
                  <a:lnTo>
                    <a:pt x="2417" y="616"/>
                  </a:lnTo>
                  <a:lnTo>
                    <a:pt x="2534" y="674"/>
                  </a:lnTo>
                  <a:lnTo>
                    <a:pt x="2648" y="739"/>
                  </a:lnTo>
                  <a:lnTo>
                    <a:pt x="2758" y="813"/>
                  </a:lnTo>
                  <a:lnTo>
                    <a:pt x="2865" y="895"/>
                  </a:lnTo>
                  <a:lnTo>
                    <a:pt x="2968" y="986"/>
                  </a:lnTo>
                  <a:close/>
                </a:path>
              </a:pathLst>
            </a:custGeom>
            <a:solidFill>
              <a:srgbClr val="7C5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94"/>
            <p:cNvSpPr>
              <a:spLocks/>
            </p:cNvSpPr>
            <p:nvPr/>
          </p:nvSpPr>
          <p:spPr bwMode="auto">
            <a:xfrm>
              <a:off x="4722" y="2281"/>
              <a:ext cx="99" cy="129"/>
            </a:xfrm>
            <a:custGeom>
              <a:avLst/>
              <a:gdLst>
                <a:gd name="T0" fmla="*/ 0 w 894"/>
                <a:gd name="T1" fmla="*/ 0 h 1812"/>
                <a:gd name="T2" fmla="*/ 0 w 894"/>
                <a:gd name="T3" fmla="*/ 0 h 1812"/>
                <a:gd name="T4" fmla="*/ 0 w 894"/>
                <a:gd name="T5" fmla="*/ 0 h 1812"/>
                <a:gd name="T6" fmla="*/ 0 w 894"/>
                <a:gd name="T7" fmla="*/ 0 h 1812"/>
                <a:gd name="T8" fmla="*/ 0 w 894"/>
                <a:gd name="T9" fmla="*/ 0 h 1812"/>
                <a:gd name="T10" fmla="*/ 0 w 894"/>
                <a:gd name="T11" fmla="*/ 0 h 1812"/>
                <a:gd name="T12" fmla="*/ 0 w 894"/>
                <a:gd name="T13" fmla="*/ 0 h 1812"/>
                <a:gd name="T14" fmla="*/ 0 w 894"/>
                <a:gd name="T15" fmla="*/ 0 h 1812"/>
                <a:gd name="T16" fmla="*/ 0 w 894"/>
                <a:gd name="T17" fmla="*/ 0 h 1812"/>
                <a:gd name="T18" fmla="*/ 0 w 894"/>
                <a:gd name="T19" fmla="*/ 0 h 1812"/>
                <a:gd name="T20" fmla="*/ 0 w 894"/>
                <a:gd name="T21" fmla="*/ 0 h 1812"/>
                <a:gd name="T22" fmla="*/ 0 w 894"/>
                <a:gd name="T23" fmla="*/ 0 h 1812"/>
                <a:gd name="T24" fmla="*/ 0 w 894"/>
                <a:gd name="T25" fmla="*/ 0 h 1812"/>
                <a:gd name="T26" fmla="*/ 0 w 894"/>
                <a:gd name="T27" fmla="*/ 0 h 1812"/>
                <a:gd name="T28" fmla="*/ 0 w 894"/>
                <a:gd name="T29" fmla="*/ 0 h 1812"/>
                <a:gd name="T30" fmla="*/ 0 w 894"/>
                <a:gd name="T31" fmla="*/ 0 h 1812"/>
                <a:gd name="T32" fmla="*/ 0 w 894"/>
                <a:gd name="T33" fmla="*/ 0 h 1812"/>
                <a:gd name="T34" fmla="*/ 0 w 894"/>
                <a:gd name="T35" fmla="*/ 0 h 1812"/>
                <a:gd name="T36" fmla="*/ 0 w 894"/>
                <a:gd name="T37" fmla="*/ 0 h 1812"/>
                <a:gd name="T38" fmla="*/ 0 w 894"/>
                <a:gd name="T39" fmla="*/ 0 h 1812"/>
                <a:gd name="T40" fmla="*/ 0 w 894"/>
                <a:gd name="T41" fmla="*/ 0 h 1812"/>
                <a:gd name="T42" fmla="*/ 0 w 894"/>
                <a:gd name="T43" fmla="*/ 0 h 1812"/>
                <a:gd name="T44" fmla="*/ 0 w 894"/>
                <a:gd name="T45" fmla="*/ 0 h 1812"/>
                <a:gd name="T46" fmla="*/ 0 w 894"/>
                <a:gd name="T47" fmla="*/ 0 h 1812"/>
                <a:gd name="T48" fmla="*/ 0 w 894"/>
                <a:gd name="T49" fmla="*/ 0 h 1812"/>
                <a:gd name="T50" fmla="*/ 0 w 894"/>
                <a:gd name="T51" fmla="*/ 0 h 1812"/>
                <a:gd name="T52" fmla="*/ 0 w 894"/>
                <a:gd name="T53" fmla="*/ 0 h 1812"/>
                <a:gd name="T54" fmla="*/ 0 w 894"/>
                <a:gd name="T55" fmla="*/ 0 h 1812"/>
                <a:gd name="T56" fmla="*/ 0 w 894"/>
                <a:gd name="T57" fmla="*/ 0 h 1812"/>
                <a:gd name="T58" fmla="*/ 0 w 894"/>
                <a:gd name="T59" fmla="*/ 0 h 1812"/>
                <a:gd name="T60" fmla="*/ 0 w 894"/>
                <a:gd name="T61" fmla="*/ 0 h 1812"/>
                <a:gd name="T62" fmla="*/ 0 w 894"/>
                <a:gd name="T63" fmla="*/ 0 h 1812"/>
                <a:gd name="T64" fmla="*/ 0 w 894"/>
                <a:gd name="T65" fmla="*/ 0 h 1812"/>
                <a:gd name="T66" fmla="*/ 0 w 894"/>
                <a:gd name="T67" fmla="*/ 0 h 1812"/>
                <a:gd name="T68" fmla="*/ 0 w 894"/>
                <a:gd name="T69" fmla="*/ 0 h 1812"/>
                <a:gd name="T70" fmla="*/ 0 w 894"/>
                <a:gd name="T71" fmla="*/ 0 h 1812"/>
                <a:gd name="T72" fmla="*/ 0 w 894"/>
                <a:gd name="T73" fmla="*/ 0 h 1812"/>
                <a:gd name="T74" fmla="*/ 0 w 894"/>
                <a:gd name="T75" fmla="*/ 0 h 1812"/>
                <a:gd name="T76" fmla="*/ 0 w 894"/>
                <a:gd name="T77" fmla="*/ 0 h 1812"/>
                <a:gd name="T78" fmla="*/ 0 w 894"/>
                <a:gd name="T79" fmla="*/ 0 h 1812"/>
                <a:gd name="T80" fmla="*/ 0 w 894"/>
                <a:gd name="T81" fmla="*/ 0 h 1812"/>
                <a:gd name="T82" fmla="*/ 0 w 894"/>
                <a:gd name="T83" fmla="*/ 0 h 1812"/>
                <a:gd name="T84" fmla="*/ 0 w 894"/>
                <a:gd name="T85" fmla="*/ 0 h 1812"/>
                <a:gd name="T86" fmla="*/ 0 w 894"/>
                <a:gd name="T87" fmla="*/ 0 h 1812"/>
                <a:gd name="T88" fmla="*/ 0 w 894"/>
                <a:gd name="T89" fmla="*/ 0 h 1812"/>
                <a:gd name="T90" fmla="*/ 0 w 894"/>
                <a:gd name="T91" fmla="*/ 0 h 1812"/>
                <a:gd name="T92" fmla="*/ 0 w 894"/>
                <a:gd name="T93" fmla="*/ 0 h 1812"/>
                <a:gd name="T94" fmla="*/ 0 w 894"/>
                <a:gd name="T95" fmla="*/ 0 h 1812"/>
                <a:gd name="T96" fmla="*/ 0 w 894"/>
                <a:gd name="T97" fmla="*/ 0 h 1812"/>
                <a:gd name="T98" fmla="*/ 0 w 894"/>
                <a:gd name="T99" fmla="*/ 0 h 1812"/>
                <a:gd name="T100" fmla="*/ 0 w 894"/>
                <a:gd name="T101" fmla="*/ 0 h 1812"/>
                <a:gd name="T102" fmla="*/ 0 w 894"/>
                <a:gd name="T103" fmla="*/ 0 h 1812"/>
                <a:gd name="T104" fmla="*/ 0 w 894"/>
                <a:gd name="T105" fmla="*/ 0 h 1812"/>
                <a:gd name="T106" fmla="*/ 0 w 894"/>
                <a:gd name="T107" fmla="*/ 0 h 1812"/>
                <a:gd name="T108" fmla="*/ 0 w 894"/>
                <a:gd name="T109" fmla="*/ 0 h 1812"/>
                <a:gd name="T110" fmla="*/ 0 w 894"/>
                <a:gd name="T111" fmla="*/ 0 h 1812"/>
                <a:gd name="T112" fmla="*/ 0 w 894"/>
                <a:gd name="T113" fmla="*/ 0 h 18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4"/>
                <a:gd name="T172" fmla="*/ 0 h 1812"/>
                <a:gd name="T173" fmla="*/ 894 w 894"/>
                <a:gd name="T174" fmla="*/ 1812 h 18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4" h="1812">
                  <a:moveTo>
                    <a:pt x="330" y="0"/>
                  </a:moveTo>
                  <a:lnTo>
                    <a:pt x="341" y="8"/>
                  </a:lnTo>
                  <a:lnTo>
                    <a:pt x="370" y="30"/>
                  </a:lnTo>
                  <a:lnTo>
                    <a:pt x="390" y="47"/>
                  </a:lnTo>
                  <a:lnTo>
                    <a:pt x="413" y="68"/>
                  </a:lnTo>
                  <a:lnTo>
                    <a:pt x="439" y="92"/>
                  </a:lnTo>
                  <a:lnTo>
                    <a:pt x="469" y="119"/>
                  </a:lnTo>
                  <a:lnTo>
                    <a:pt x="500" y="150"/>
                  </a:lnTo>
                  <a:lnTo>
                    <a:pt x="532" y="186"/>
                  </a:lnTo>
                  <a:lnTo>
                    <a:pt x="565" y="223"/>
                  </a:lnTo>
                  <a:lnTo>
                    <a:pt x="600" y="265"/>
                  </a:lnTo>
                  <a:lnTo>
                    <a:pt x="633" y="310"/>
                  </a:lnTo>
                  <a:lnTo>
                    <a:pt x="667" y="358"/>
                  </a:lnTo>
                  <a:lnTo>
                    <a:pt x="700" y="410"/>
                  </a:lnTo>
                  <a:lnTo>
                    <a:pt x="732" y="465"/>
                  </a:lnTo>
                  <a:lnTo>
                    <a:pt x="763" y="524"/>
                  </a:lnTo>
                  <a:lnTo>
                    <a:pt x="791" y="585"/>
                  </a:lnTo>
                  <a:lnTo>
                    <a:pt x="817" y="649"/>
                  </a:lnTo>
                  <a:lnTo>
                    <a:pt x="840" y="718"/>
                  </a:lnTo>
                  <a:lnTo>
                    <a:pt x="859" y="789"/>
                  </a:lnTo>
                  <a:lnTo>
                    <a:pt x="875" y="863"/>
                  </a:lnTo>
                  <a:lnTo>
                    <a:pt x="887" y="940"/>
                  </a:lnTo>
                  <a:lnTo>
                    <a:pt x="893" y="1019"/>
                  </a:lnTo>
                  <a:lnTo>
                    <a:pt x="894" y="1103"/>
                  </a:lnTo>
                  <a:lnTo>
                    <a:pt x="890" y="1189"/>
                  </a:lnTo>
                  <a:lnTo>
                    <a:pt x="880" y="1278"/>
                  </a:lnTo>
                  <a:lnTo>
                    <a:pt x="863" y="1369"/>
                  </a:lnTo>
                  <a:lnTo>
                    <a:pt x="840" y="1464"/>
                  </a:lnTo>
                  <a:lnTo>
                    <a:pt x="808" y="1561"/>
                  </a:lnTo>
                  <a:lnTo>
                    <a:pt x="770" y="1662"/>
                  </a:lnTo>
                  <a:lnTo>
                    <a:pt x="722" y="1765"/>
                  </a:lnTo>
                  <a:lnTo>
                    <a:pt x="724" y="1758"/>
                  </a:lnTo>
                  <a:lnTo>
                    <a:pt x="726" y="1739"/>
                  </a:lnTo>
                  <a:lnTo>
                    <a:pt x="729" y="1710"/>
                  </a:lnTo>
                  <a:lnTo>
                    <a:pt x="732" y="1670"/>
                  </a:lnTo>
                  <a:lnTo>
                    <a:pt x="735" y="1622"/>
                  </a:lnTo>
                  <a:lnTo>
                    <a:pt x="737" y="1566"/>
                  </a:lnTo>
                  <a:lnTo>
                    <a:pt x="738" y="1505"/>
                  </a:lnTo>
                  <a:lnTo>
                    <a:pt x="738" y="1439"/>
                  </a:lnTo>
                  <a:lnTo>
                    <a:pt x="737" y="1404"/>
                  </a:lnTo>
                  <a:lnTo>
                    <a:pt x="735" y="1369"/>
                  </a:lnTo>
                  <a:lnTo>
                    <a:pt x="733" y="1333"/>
                  </a:lnTo>
                  <a:lnTo>
                    <a:pt x="730" y="1296"/>
                  </a:lnTo>
                  <a:lnTo>
                    <a:pt x="727" y="1258"/>
                  </a:lnTo>
                  <a:lnTo>
                    <a:pt x="721" y="1222"/>
                  </a:lnTo>
                  <a:lnTo>
                    <a:pt x="716" y="1184"/>
                  </a:lnTo>
                  <a:lnTo>
                    <a:pt x="710" y="1148"/>
                  </a:lnTo>
                  <a:lnTo>
                    <a:pt x="701" y="1112"/>
                  </a:lnTo>
                  <a:lnTo>
                    <a:pt x="693" y="1075"/>
                  </a:lnTo>
                  <a:lnTo>
                    <a:pt x="682" y="1039"/>
                  </a:lnTo>
                  <a:lnTo>
                    <a:pt x="672" y="1004"/>
                  </a:lnTo>
                  <a:lnTo>
                    <a:pt x="659" y="970"/>
                  </a:lnTo>
                  <a:lnTo>
                    <a:pt x="645" y="937"/>
                  </a:lnTo>
                  <a:lnTo>
                    <a:pt x="629" y="906"/>
                  </a:lnTo>
                  <a:lnTo>
                    <a:pt x="612" y="874"/>
                  </a:lnTo>
                  <a:lnTo>
                    <a:pt x="612" y="893"/>
                  </a:lnTo>
                  <a:lnTo>
                    <a:pt x="611" y="942"/>
                  </a:lnTo>
                  <a:lnTo>
                    <a:pt x="609" y="976"/>
                  </a:lnTo>
                  <a:lnTo>
                    <a:pt x="607" y="1016"/>
                  </a:lnTo>
                  <a:lnTo>
                    <a:pt x="604" y="1060"/>
                  </a:lnTo>
                  <a:lnTo>
                    <a:pt x="598" y="1107"/>
                  </a:lnTo>
                  <a:lnTo>
                    <a:pt x="593" y="1157"/>
                  </a:lnTo>
                  <a:lnTo>
                    <a:pt x="586" y="1207"/>
                  </a:lnTo>
                  <a:lnTo>
                    <a:pt x="577" y="1260"/>
                  </a:lnTo>
                  <a:lnTo>
                    <a:pt x="567" y="1310"/>
                  </a:lnTo>
                  <a:lnTo>
                    <a:pt x="560" y="1336"/>
                  </a:lnTo>
                  <a:lnTo>
                    <a:pt x="554" y="1360"/>
                  </a:lnTo>
                  <a:lnTo>
                    <a:pt x="547" y="1385"/>
                  </a:lnTo>
                  <a:lnTo>
                    <a:pt x="539" y="1409"/>
                  </a:lnTo>
                  <a:lnTo>
                    <a:pt x="531" y="1431"/>
                  </a:lnTo>
                  <a:lnTo>
                    <a:pt x="522" y="1454"/>
                  </a:lnTo>
                  <a:lnTo>
                    <a:pt x="513" y="1474"/>
                  </a:lnTo>
                  <a:lnTo>
                    <a:pt x="503" y="1494"/>
                  </a:lnTo>
                  <a:lnTo>
                    <a:pt x="501" y="1470"/>
                  </a:lnTo>
                  <a:lnTo>
                    <a:pt x="497" y="1405"/>
                  </a:lnTo>
                  <a:lnTo>
                    <a:pt x="488" y="1313"/>
                  </a:lnTo>
                  <a:lnTo>
                    <a:pt x="478" y="1205"/>
                  </a:lnTo>
                  <a:lnTo>
                    <a:pt x="470" y="1147"/>
                  </a:lnTo>
                  <a:lnTo>
                    <a:pt x="462" y="1091"/>
                  </a:lnTo>
                  <a:lnTo>
                    <a:pt x="453" y="1036"/>
                  </a:lnTo>
                  <a:lnTo>
                    <a:pt x="443" y="985"/>
                  </a:lnTo>
                  <a:lnTo>
                    <a:pt x="437" y="961"/>
                  </a:lnTo>
                  <a:lnTo>
                    <a:pt x="432" y="938"/>
                  </a:lnTo>
                  <a:lnTo>
                    <a:pt x="426" y="917"/>
                  </a:lnTo>
                  <a:lnTo>
                    <a:pt x="420" y="898"/>
                  </a:lnTo>
                  <a:lnTo>
                    <a:pt x="413" y="881"/>
                  </a:lnTo>
                  <a:lnTo>
                    <a:pt x="407" y="866"/>
                  </a:lnTo>
                  <a:lnTo>
                    <a:pt x="400" y="853"/>
                  </a:lnTo>
                  <a:lnTo>
                    <a:pt x="393" y="842"/>
                  </a:lnTo>
                  <a:lnTo>
                    <a:pt x="394" y="849"/>
                  </a:lnTo>
                  <a:lnTo>
                    <a:pt x="396" y="867"/>
                  </a:lnTo>
                  <a:lnTo>
                    <a:pt x="400" y="896"/>
                  </a:lnTo>
                  <a:lnTo>
                    <a:pt x="406" y="933"/>
                  </a:lnTo>
                  <a:lnTo>
                    <a:pt x="412" y="981"/>
                  </a:lnTo>
                  <a:lnTo>
                    <a:pt x="417" y="1036"/>
                  </a:lnTo>
                  <a:lnTo>
                    <a:pt x="423" y="1099"/>
                  </a:lnTo>
                  <a:lnTo>
                    <a:pt x="428" y="1166"/>
                  </a:lnTo>
                  <a:lnTo>
                    <a:pt x="432" y="1240"/>
                  </a:lnTo>
                  <a:lnTo>
                    <a:pt x="434" y="1316"/>
                  </a:lnTo>
                  <a:lnTo>
                    <a:pt x="434" y="1357"/>
                  </a:lnTo>
                  <a:lnTo>
                    <a:pt x="434" y="1397"/>
                  </a:lnTo>
                  <a:lnTo>
                    <a:pt x="433" y="1439"/>
                  </a:lnTo>
                  <a:lnTo>
                    <a:pt x="432" y="1479"/>
                  </a:lnTo>
                  <a:lnTo>
                    <a:pt x="430" y="1521"/>
                  </a:lnTo>
                  <a:lnTo>
                    <a:pt x="428" y="1563"/>
                  </a:lnTo>
                  <a:lnTo>
                    <a:pt x="424" y="1605"/>
                  </a:lnTo>
                  <a:lnTo>
                    <a:pt x="419" y="1648"/>
                  </a:lnTo>
                  <a:lnTo>
                    <a:pt x="414" y="1690"/>
                  </a:lnTo>
                  <a:lnTo>
                    <a:pt x="408" y="1730"/>
                  </a:lnTo>
                  <a:lnTo>
                    <a:pt x="401" y="1771"/>
                  </a:lnTo>
                  <a:lnTo>
                    <a:pt x="393" y="1812"/>
                  </a:lnTo>
                  <a:lnTo>
                    <a:pt x="392" y="1798"/>
                  </a:lnTo>
                  <a:lnTo>
                    <a:pt x="390" y="1755"/>
                  </a:lnTo>
                  <a:lnTo>
                    <a:pt x="385" y="1690"/>
                  </a:lnTo>
                  <a:lnTo>
                    <a:pt x="380" y="1603"/>
                  </a:lnTo>
                  <a:lnTo>
                    <a:pt x="372" y="1498"/>
                  </a:lnTo>
                  <a:lnTo>
                    <a:pt x="360" y="1379"/>
                  </a:lnTo>
                  <a:lnTo>
                    <a:pt x="353" y="1315"/>
                  </a:lnTo>
                  <a:lnTo>
                    <a:pt x="344" y="1249"/>
                  </a:lnTo>
                  <a:lnTo>
                    <a:pt x="336" y="1181"/>
                  </a:lnTo>
                  <a:lnTo>
                    <a:pt x="326" y="1110"/>
                  </a:lnTo>
                  <a:lnTo>
                    <a:pt x="315" y="1040"/>
                  </a:lnTo>
                  <a:lnTo>
                    <a:pt x="303" y="969"/>
                  </a:lnTo>
                  <a:lnTo>
                    <a:pt x="290" y="896"/>
                  </a:lnTo>
                  <a:lnTo>
                    <a:pt x="276" y="824"/>
                  </a:lnTo>
                  <a:lnTo>
                    <a:pt x="260" y="753"/>
                  </a:lnTo>
                  <a:lnTo>
                    <a:pt x="244" y="682"/>
                  </a:lnTo>
                  <a:lnTo>
                    <a:pt x="226" y="613"/>
                  </a:lnTo>
                  <a:lnTo>
                    <a:pt x="207" y="545"/>
                  </a:lnTo>
                  <a:lnTo>
                    <a:pt x="186" y="480"/>
                  </a:lnTo>
                  <a:lnTo>
                    <a:pt x="165" y="416"/>
                  </a:lnTo>
                  <a:lnTo>
                    <a:pt x="141" y="356"/>
                  </a:lnTo>
                  <a:lnTo>
                    <a:pt x="116" y="298"/>
                  </a:lnTo>
                  <a:lnTo>
                    <a:pt x="90" y="246"/>
                  </a:lnTo>
                  <a:lnTo>
                    <a:pt x="61" y="196"/>
                  </a:lnTo>
                  <a:lnTo>
                    <a:pt x="31" y="151"/>
                  </a:lnTo>
                  <a:lnTo>
                    <a:pt x="0" y="112"/>
                  </a:lnTo>
                  <a:lnTo>
                    <a:pt x="13" y="119"/>
                  </a:lnTo>
                  <a:lnTo>
                    <a:pt x="52" y="141"/>
                  </a:lnTo>
                  <a:lnTo>
                    <a:pt x="78" y="156"/>
                  </a:lnTo>
                  <a:lnTo>
                    <a:pt x="108" y="174"/>
                  </a:lnTo>
                  <a:lnTo>
                    <a:pt x="141" y="196"/>
                  </a:lnTo>
                  <a:lnTo>
                    <a:pt x="177" y="221"/>
                  </a:lnTo>
                  <a:lnTo>
                    <a:pt x="215" y="248"/>
                  </a:lnTo>
                  <a:lnTo>
                    <a:pt x="253" y="278"/>
                  </a:lnTo>
                  <a:lnTo>
                    <a:pt x="292" y="311"/>
                  </a:lnTo>
                  <a:lnTo>
                    <a:pt x="331" y="347"/>
                  </a:lnTo>
                  <a:lnTo>
                    <a:pt x="350" y="365"/>
                  </a:lnTo>
                  <a:lnTo>
                    <a:pt x="370" y="384"/>
                  </a:lnTo>
                  <a:lnTo>
                    <a:pt x="388" y="404"/>
                  </a:lnTo>
                  <a:lnTo>
                    <a:pt x="406" y="424"/>
                  </a:lnTo>
                  <a:lnTo>
                    <a:pt x="424" y="444"/>
                  </a:lnTo>
                  <a:lnTo>
                    <a:pt x="439" y="465"/>
                  </a:lnTo>
                  <a:lnTo>
                    <a:pt x="456" y="487"/>
                  </a:lnTo>
                  <a:lnTo>
                    <a:pt x="471" y="509"/>
                  </a:lnTo>
                  <a:lnTo>
                    <a:pt x="471" y="498"/>
                  </a:lnTo>
                  <a:lnTo>
                    <a:pt x="471" y="466"/>
                  </a:lnTo>
                  <a:lnTo>
                    <a:pt x="470" y="442"/>
                  </a:lnTo>
                  <a:lnTo>
                    <a:pt x="468" y="415"/>
                  </a:lnTo>
                  <a:lnTo>
                    <a:pt x="464" y="384"/>
                  </a:lnTo>
                  <a:lnTo>
                    <a:pt x="460" y="350"/>
                  </a:lnTo>
                  <a:lnTo>
                    <a:pt x="452" y="312"/>
                  </a:lnTo>
                  <a:lnTo>
                    <a:pt x="444" y="273"/>
                  </a:lnTo>
                  <a:lnTo>
                    <a:pt x="432" y="231"/>
                  </a:lnTo>
                  <a:lnTo>
                    <a:pt x="418" y="187"/>
                  </a:lnTo>
                  <a:lnTo>
                    <a:pt x="410" y="164"/>
                  </a:lnTo>
                  <a:lnTo>
                    <a:pt x="401" y="142"/>
                  </a:lnTo>
                  <a:lnTo>
                    <a:pt x="392" y="118"/>
                  </a:lnTo>
                  <a:lnTo>
                    <a:pt x="381" y="96"/>
                  </a:lnTo>
                  <a:lnTo>
                    <a:pt x="370" y="72"/>
                  </a:lnTo>
                  <a:lnTo>
                    <a:pt x="358" y="48"/>
                  </a:lnTo>
                  <a:lnTo>
                    <a:pt x="344" y="2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7C5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95"/>
            <p:cNvSpPr>
              <a:spLocks/>
            </p:cNvSpPr>
            <p:nvPr/>
          </p:nvSpPr>
          <p:spPr bwMode="auto">
            <a:xfrm>
              <a:off x="4239" y="2282"/>
              <a:ext cx="58" cy="60"/>
            </a:xfrm>
            <a:custGeom>
              <a:avLst/>
              <a:gdLst>
                <a:gd name="T0" fmla="*/ 0 w 522"/>
                <a:gd name="T1" fmla="*/ 0 h 834"/>
                <a:gd name="T2" fmla="*/ 0 w 522"/>
                <a:gd name="T3" fmla="*/ 0 h 834"/>
                <a:gd name="T4" fmla="*/ 0 w 522"/>
                <a:gd name="T5" fmla="*/ 0 h 834"/>
                <a:gd name="T6" fmla="*/ 0 w 522"/>
                <a:gd name="T7" fmla="*/ 0 h 834"/>
                <a:gd name="T8" fmla="*/ 0 w 522"/>
                <a:gd name="T9" fmla="*/ 0 h 834"/>
                <a:gd name="T10" fmla="*/ 0 w 522"/>
                <a:gd name="T11" fmla="*/ 0 h 834"/>
                <a:gd name="T12" fmla="*/ 0 w 522"/>
                <a:gd name="T13" fmla="*/ 0 h 834"/>
                <a:gd name="T14" fmla="*/ 0 w 522"/>
                <a:gd name="T15" fmla="*/ 0 h 834"/>
                <a:gd name="T16" fmla="*/ 0 w 522"/>
                <a:gd name="T17" fmla="*/ 0 h 834"/>
                <a:gd name="T18" fmla="*/ 0 w 522"/>
                <a:gd name="T19" fmla="*/ 0 h 834"/>
                <a:gd name="T20" fmla="*/ 0 w 522"/>
                <a:gd name="T21" fmla="*/ 0 h 834"/>
                <a:gd name="T22" fmla="*/ 0 w 522"/>
                <a:gd name="T23" fmla="*/ 0 h 834"/>
                <a:gd name="T24" fmla="*/ 0 w 522"/>
                <a:gd name="T25" fmla="*/ 0 h 834"/>
                <a:gd name="T26" fmla="*/ 0 w 522"/>
                <a:gd name="T27" fmla="*/ 0 h 834"/>
                <a:gd name="T28" fmla="*/ 0 w 522"/>
                <a:gd name="T29" fmla="*/ 0 h 834"/>
                <a:gd name="T30" fmla="*/ 0 w 522"/>
                <a:gd name="T31" fmla="*/ 0 h 834"/>
                <a:gd name="T32" fmla="*/ 0 w 522"/>
                <a:gd name="T33" fmla="*/ 0 h 834"/>
                <a:gd name="T34" fmla="*/ 0 w 522"/>
                <a:gd name="T35" fmla="*/ 0 h 834"/>
                <a:gd name="T36" fmla="*/ 0 w 522"/>
                <a:gd name="T37" fmla="*/ 0 h 834"/>
                <a:gd name="T38" fmla="*/ 0 w 522"/>
                <a:gd name="T39" fmla="*/ 0 h 834"/>
                <a:gd name="T40" fmla="*/ 0 w 522"/>
                <a:gd name="T41" fmla="*/ 0 h 834"/>
                <a:gd name="T42" fmla="*/ 0 w 522"/>
                <a:gd name="T43" fmla="*/ 0 h 834"/>
                <a:gd name="T44" fmla="*/ 0 w 522"/>
                <a:gd name="T45" fmla="*/ 0 h 834"/>
                <a:gd name="T46" fmla="*/ 0 w 522"/>
                <a:gd name="T47" fmla="*/ 0 h 834"/>
                <a:gd name="T48" fmla="*/ 0 w 522"/>
                <a:gd name="T49" fmla="*/ 0 h 834"/>
                <a:gd name="T50" fmla="*/ 0 w 522"/>
                <a:gd name="T51" fmla="*/ 0 h 834"/>
                <a:gd name="T52" fmla="*/ 0 w 522"/>
                <a:gd name="T53" fmla="*/ 0 h 834"/>
                <a:gd name="T54" fmla="*/ 0 w 522"/>
                <a:gd name="T55" fmla="*/ 0 h 834"/>
                <a:gd name="T56" fmla="*/ 0 w 522"/>
                <a:gd name="T57" fmla="*/ 0 h 834"/>
                <a:gd name="T58" fmla="*/ 0 w 522"/>
                <a:gd name="T59" fmla="*/ 0 h 834"/>
                <a:gd name="T60" fmla="*/ 0 w 522"/>
                <a:gd name="T61" fmla="*/ 0 h 834"/>
                <a:gd name="T62" fmla="*/ 0 w 522"/>
                <a:gd name="T63" fmla="*/ 0 h 834"/>
                <a:gd name="T64" fmla="*/ 0 w 522"/>
                <a:gd name="T65" fmla="*/ 0 h 834"/>
                <a:gd name="T66" fmla="*/ 0 w 522"/>
                <a:gd name="T67" fmla="*/ 0 h 834"/>
                <a:gd name="T68" fmla="*/ 0 w 522"/>
                <a:gd name="T69" fmla="*/ 0 h 834"/>
                <a:gd name="T70" fmla="*/ 0 w 522"/>
                <a:gd name="T71" fmla="*/ 0 h 834"/>
                <a:gd name="T72" fmla="*/ 0 w 522"/>
                <a:gd name="T73" fmla="*/ 0 h 834"/>
                <a:gd name="T74" fmla="*/ 0 w 522"/>
                <a:gd name="T75" fmla="*/ 0 h 834"/>
                <a:gd name="T76" fmla="*/ 0 w 522"/>
                <a:gd name="T77" fmla="*/ 0 h 834"/>
                <a:gd name="T78" fmla="*/ 0 w 522"/>
                <a:gd name="T79" fmla="*/ 0 h 834"/>
                <a:gd name="T80" fmla="*/ 0 w 522"/>
                <a:gd name="T81" fmla="*/ 0 h 834"/>
                <a:gd name="T82" fmla="*/ 0 w 522"/>
                <a:gd name="T83" fmla="*/ 0 h 834"/>
                <a:gd name="T84" fmla="*/ 0 w 522"/>
                <a:gd name="T85" fmla="*/ 0 h 8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2"/>
                <a:gd name="T130" fmla="*/ 0 h 834"/>
                <a:gd name="T131" fmla="*/ 522 w 522"/>
                <a:gd name="T132" fmla="*/ 834 h 8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2" h="834">
                  <a:moveTo>
                    <a:pt x="289" y="283"/>
                  </a:moveTo>
                  <a:lnTo>
                    <a:pt x="318" y="286"/>
                  </a:lnTo>
                  <a:lnTo>
                    <a:pt x="346" y="290"/>
                  </a:lnTo>
                  <a:lnTo>
                    <a:pt x="375" y="292"/>
                  </a:lnTo>
                  <a:lnTo>
                    <a:pt x="405" y="295"/>
                  </a:lnTo>
                  <a:lnTo>
                    <a:pt x="433" y="296"/>
                  </a:lnTo>
                  <a:lnTo>
                    <a:pt x="463" y="296"/>
                  </a:lnTo>
                  <a:lnTo>
                    <a:pt x="493" y="296"/>
                  </a:lnTo>
                  <a:lnTo>
                    <a:pt x="522" y="292"/>
                  </a:lnTo>
                  <a:lnTo>
                    <a:pt x="504" y="279"/>
                  </a:lnTo>
                  <a:lnTo>
                    <a:pt x="482" y="258"/>
                  </a:lnTo>
                  <a:lnTo>
                    <a:pt x="457" y="236"/>
                  </a:lnTo>
                  <a:lnTo>
                    <a:pt x="429" y="209"/>
                  </a:lnTo>
                  <a:lnTo>
                    <a:pt x="399" y="181"/>
                  </a:lnTo>
                  <a:lnTo>
                    <a:pt x="367" y="152"/>
                  </a:lnTo>
                  <a:lnTo>
                    <a:pt x="334" y="123"/>
                  </a:lnTo>
                  <a:lnTo>
                    <a:pt x="300" y="95"/>
                  </a:lnTo>
                  <a:lnTo>
                    <a:pt x="265" y="69"/>
                  </a:lnTo>
                  <a:lnTo>
                    <a:pt x="231" y="46"/>
                  </a:lnTo>
                  <a:lnTo>
                    <a:pt x="214" y="36"/>
                  </a:lnTo>
                  <a:lnTo>
                    <a:pt x="197" y="26"/>
                  </a:lnTo>
                  <a:lnTo>
                    <a:pt x="180" y="19"/>
                  </a:lnTo>
                  <a:lnTo>
                    <a:pt x="164" y="11"/>
                  </a:lnTo>
                  <a:lnTo>
                    <a:pt x="148" y="6"/>
                  </a:lnTo>
                  <a:lnTo>
                    <a:pt x="133" y="3"/>
                  </a:lnTo>
                  <a:lnTo>
                    <a:pt x="117" y="1"/>
                  </a:lnTo>
                  <a:lnTo>
                    <a:pt x="104" y="0"/>
                  </a:lnTo>
                  <a:lnTo>
                    <a:pt x="90" y="1"/>
                  </a:lnTo>
                  <a:lnTo>
                    <a:pt x="77" y="5"/>
                  </a:lnTo>
                  <a:lnTo>
                    <a:pt x="64" y="10"/>
                  </a:lnTo>
                  <a:lnTo>
                    <a:pt x="54" y="18"/>
                  </a:lnTo>
                  <a:lnTo>
                    <a:pt x="40" y="30"/>
                  </a:lnTo>
                  <a:lnTo>
                    <a:pt x="28" y="45"/>
                  </a:lnTo>
                  <a:lnTo>
                    <a:pt x="19" y="60"/>
                  </a:lnTo>
                  <a:lnTo>
                    <a:pt x="11" y="77"/>
                  </a:lnTo>
                  <a:lnTo>
                    <a:pt x="6" y="95"/>
                  </a:lnTo>
                  <a:lnTo>
                    <a:pt x="3" y="113"/>
                  </a:lnTo>
                  <a:lnTo>
                    <a:pt x="1" y="134"/>
                  </a:lnTo>
                  <a:lnTo>
                    <a:pt x="0" y="155"/>
                  </a:lnTo>
                  <a:lnTo>
                    <a:pt x="1" y="177"/>
                  </a:lnTo>
                  <a:lnTo>
                    <a:pt x="3" y="200"/>
                  </a:lnTo>
                  <a:lnTo>
                    <a:pt x="6" y="223"/>
                  </a:lnTo>
                  <a:lnTo>
                    <a:pt x="10" y="246"/>
                  </a:lnTo>
                  <a:lnTo>
                    <a:pt x="16" y="271"/>
                  </a:lnTo>
                  <a:lnTo>
                    <a:pt x="22" y="296"/>
                  </a:lnTo>
                  <a:lnTo>
                    <a:pt x="29" y="320"/>
                  </a:lnTo>
                  <a:lnTo>
                    <a:pt x="37" y="345"/>
                  </a:lnTo>
                  <a:lnTo>
                    <a:pt x="54" y="394"/>
                  </a:lnTo>
                  <a:lnTo>
                    <a:pt x="72" y="443"/>
                  </a:lnTo>
                  <a:lnTo>
                    <a:pt x="91" y="490"/>
                  </a:lnTo>
                  <a:lnTo>
                    <a:pt x="109" y="535"/>
                  </a:lnTo>
                  <a:lnTo>
                    <a:pt x="126" y="576"/>
                  </a:lnTo>
                  <a:lnTo>
                    <a:pt x="140" y="613"/>
                  </a:lnTo>
                  <a:lnTo>
                    <a:pt x="151" y="646"/>
                  </a:lnTo>
                  <a:lnTo>
                    <a:pt x="159" y="672"/>
                  </a:lnTo>
                  <a:lnTo>
                    <a:pt x="154" y="650"/>
                  </a:lnTo>
                  <a:lnTo>
                    <a:pt x="150" y="626"/>
                  </a:lnTo>
                  <a:lnTo>
                    <a:pt x="147" y="601"/>
                  </a:lnTo>
                  <a:lnTo>
                    <a:pt x="145" y="577"/>
                  </a:lnTo>
                  <a:lnTo>
                    <a:pt x="144" y="551"/>
                  </a:lnTo>
                  <a:lnTo>
                    <a:pt x="143" y="525"/>
                  </a:lnTo>
                  <a:lnTo>
                    <a:pt x="144" y="500"/>
                  </a:lnTo>
                  <a:lnTo>
                    <a:pt x="146" y="475"/>
                  </a:lnTo>
                  <a:lnTo>
                    <a:pt x="149" y="489"/>
                  </a:lnTo>
                  <a:lnTo>
                    <a:pt x="153" y="504"/>
                  </a:lnTo>
                  <a:lnTo>
                    <a:pt x="158" y="517"/>
                  </a:lnTo>
                  <a:lnTo>
                    <a:pt x="163" y="531"/>
                  </a:lnTo>
                  <a:lnTo>
                    <a:pt x="169" y="543"/>
                  </a:lnTo>
                  <a:lnTo>
                    <a:pt x="176" y="556"/>
                  </a:lnTo>
                  <a:lnTo>
                    <a:pt x="182" y="569"/>
                  </a:lnTo>
                  <a:lnTo>
                    <a:pt x="189" y="582"/>
                  </a:lnTo>
                  <a:lnTo>
                    <a:pt x="205" y="606"/>
                  </a:lnTo>
                  <a:lnTo>
                    <a:pt x="222" y="629"/>
                  </a:lnTo>
                  <a:lnTo>
                    <a:pt x="241" y="652"/>
                  </a:lnTo>
                  <a:lnTo>
                    <a:pt x="260" y="674"/>
                  </a:lnTo>
                  <a:lnTo>
                    <a:pt x="281" y="696"/>
                  </a:lnTo>
                  <a:lnTo>
                    <a:pt x="302" y="716"/>
                  </a:lnTo>
                  <a:lnTo>
                    <a:pt x="324" y="737"/>
                  </a:lnTo>
                  <a:lnTo>
                    <a:pt x="345" y="757"/>
                  </a:lnTo>
                  <a:lnTo>
                    <a:pt x="389" y="796"/>
                  </a:lnTo>
                  <a:lnTo>
                    <a:pt x="431" y="834"/>
                  </a:lnTo>
                  <a:lnTo>
                    <a:pt x="425" y="829"/>
                  </a:lnTo>
                  <a:lnTo>
                    <a:pt x="418" y="821"/>
                  </a:lnTo>
                  <a:lnTo>
                    <a:pt x="412" y="813"/>
                  </a:lnTo>
                  <a:lnTo>
                    <a:pt x="405" y="803"/>
                  </a:lnTo>
                  <a:lnTo>
                    <a:pt x="392" y="782"/>
                  </a:lnTo>
                  <a:lnTo>
                    <a:pt x="378" y="757"/>
                  </a:lnTo>
                  <a:lnTo>
                    <a:pt x="365" y="730"/>
                  </a:lnTo>
                  <a:lnTo>
                    <a:pt x="353" y="700"/>
                  </a:lnTo>
                  <a:lnTo>
                    <a:pt x="340" y="670"/>
                  </a:lnTo>
                  <a:lnTo>
                    <a:pt x="328" y="638"/>
                  </a:lnTo>
                  <a:lnTo>
                    <a:pt x="318" y="606"/>
                  </a:lnTo>
                  <a:lnTo>
                    <a:pt x="308" y="572"/>
                  </a:lnTo>
                  <a:lnTo>
                    <a:pt x="300" y="541"/>
                  </a:lnTo>
                  <a:lnTo>
                    <a:pt x="293" y="510"/>
                  </a:lnTo>
                  <a:lnTo>
                    <a:pt x="288" y="481"/>
                  </a:lnTo>
                  <a:lnTo>
                    <a:pt x="285" y="454"/>
                  </a:lnTo>
                  <a:lnTo>
                    <a:pt x="284" y="442"/>
                  </a:lnTo>
                  <a:lnTo>
                    <a:pt x="283" y="430"/>
                  </a:lnTo>
                  <a:lnTo>
                    <a:pt x="283" y="419"/>
                  </a:lnTo>
                  <a:lnTo>
                    <a:pt x="284" y="408"/>
                  </a:lnTo>
                  <a:lnTo>
                    <a:pt x="290" y="421"/>
                  </a:lnTo>
                  <a:lnTo>
                    <a:pt x="298" y="433"/>
                  </a:lnTo>
                  <a:lnTo>
                    <a:pt x="305" y="444"/>
                  </a:lnTo>
                  <a:lnTo>
                    <a:pt x="314" y="453"/>
                  </a:lnTo>
                  <a:lnTo>
                    <a:pt x="325" y="463"/>
                  </a:lnTo>
                  <a:lnTo>
                    <a:pt x="336" y="471"/>
                  </a:lnTo>
                  <a:lnTo>
                    <a:pt x="347" y="477"/>
                  </a:lnTo>
                  <a:lnTo>
                    <a:pt x="360" y="483"/>
                  </a:lnTo>
                  <a:lnTo>
                    <a:pt x="373" y="488"/>
                  </a:lnTo>
                  <a:lnTo>
                    <a:pt x="387" y="492"/>
                  </a:lnTo>
                  <a:lnTo>
                    <a:pt x="400" y="495"/>
                  </a:lnTo>
                  <a:lnTo>
                    <a:pt x="414" y="498"/>
                  </a:lnTo>
                  <a:lnTo>
                    <a:pt x="428" y="500"/>
                  </a:lnTo>
                  <a:lnTo>
                    <a:pt x="443" y="501"/>
                  </a:lnTo>
                  <a:lnTo>
                    <a:pt x="457" y="501"/>
                  </a:lnTo>
                  <a:lnTo>
                    <a:pt x="471" y="501"/>
                  </a:lnTo>
                  <a:lnTo>
                    <a:pt x="461" y="484"/>
                  </a:lnTo>
                  <a:lnTo>
                    <a:pt x="450" y="471"/>
                  </a:lnTo>
                  <a:lnTo>
                    <a:pt x="438" y="457"/>
                  </a:lnTo>
                  <a:lnTo>
                    <a:pt x="426" y="444"/>
                  </a:lnTo>
                  <a:lnTo>
                    <a:pt x="399" y="419"/>
                  </a:lnTo>
                  <a:lnTo>
                    <a:pt x="373" y="395"/>
                  </a:lnTo>
                  <a:lnTo>
                    <a:pt x="359" y="384"/>
                  </a:lnTo>
                  <a:lnTo>
                    <a:pt x="346" y="371"/>
                  </a:lnTo>
                  <a:lnTo>
                    <a:pt x="335" y="358"/>
                  </a:lnTo>
                  <a:lnTo>
                    <a:pt x="323" y="345"/>
                  </a:lnTo>
                  <a:lnTo>
                    <a:pt x="312" y="331"/>
                  </a:lnTo>
                  <a:lnTo>
                    <a:pt x="303" y="316"/>
                  </a:lnTo>
                  <a:lnTo>
                    <a:pt x="295" y="300"/>
                  </a:lnTo>
                  <a:lnTo>
                    <a:pt x="289" y="283"/>
                  </a:lnTo>
                  <a:close/>
                </a:path>
              </a:pathLst>
            </a:custGeom>
            <a:solidFill>
              <a:srgbClr val="7C5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96"/>
            <p:cNvSpPr>
              <a:spLocks/>
            </p:cNvSpPr>
            <p:nvPr/>
          </p:nvSpPr>
          <p:spPr bwMode="auto">
            <a:xfrm>
              <a:off x="4788" y="2429"/>
              <a:ext cx="52" cy="21"/>
            </a:xfrm>
            <a:custGeom>
              <a:avLst/>
              <a:gdLst>
                <a:gd name="T0" fmla="*/ 0 w 468"/>
                <a:gd name="T1" fmla="*/ 0 h 296"/>
                <a:gd name="T2" fmla="*/ 0 w 468"/>
                <a:gd name="T3" fmla="*/ 0 h 296"/>
                <a:gd name="T4" fmla="*/ 0 w 468"/>
                <a:gd name="T5" fmla="*/ 0 h 296"/>
                <a:gd name="T6" fmla="*/ 0 w 468"/>
                <a:gd name="T7" fmla="*/ 0 h 296"/>
                <a:gd name="T8" fmla="*/ 0 w 468"/>
                <a:gd name="T9" fmla="*/ 0 h 296"/>
                <a:gd name="T10" fmla="*/ 0 w 468"/>
                <a:gd name="T11" fmla="*/ 0 h 296"/>
                <a:gd name="T12" fmla="*/ 0 w 468"/>
                <a:gd name="T13" fmla="*/ 0 h 296"/>
                <a:gd name="T14" fmla="*/ 0 w 468"/>
                <a:gd name="T15" fmla="*/ 0 h 296"/>
                <a:gd name="T16" fmla="*/ 0 w 468"/>
                <a:gd name="T17" fmla="*/ 0 h 296"/>
                <a:gd name="T18" fmla="*/ 0 w 468"/>
                <a:gd name="T19" fmla="*/ 0 h 296"/>
                <a:gd name="T20" fmla="*/ 0 w 468"/>
                <a:gd name="T21" fmla="*/ 0 h 296"/>
                <a:gd name="T22" fmla="*/ 0 w 468"/>
                <a:gd name="T23" fmla="*/ 0 h 296"/>
                <a:gd name="T24" fmla="*/ 0 w 468"/>
                <a:gd name="T25" fmla="*/ 0 h 296"/>
                <a:gd name="T26" fmla="*/ 0 w 468"/>
                <a:gd name="T27" fmla="*/ 0 h 296"/>
                <a:gd name="T28" fmla="*/ 0 w 468"/>
                <a:gd name="T29" fmla="*/ 0 h 296"/>
                <a:gd name="T30" fmla="*/ 0 w 468"/>
                <a:gd name="T31" fmla="*/ 0 h 296"/>
                <a:gd name="T32" fmla="*/ 0 w 468"/>
                <a:gd name="T33" fmla="*/ 0 h 296"/>
                <a:gd name="T34" fmla="*/ 0 w 468"/>
                <a:gd name="T35" fmla="*/ 0 h 296"/>
                <a:gd name="T36" fmla="*/ 0 w 468"/>
                <a:gd name="T37" fmla="*/ 0 h 296"/>
                <a:gd name="T38" fmla="*/ 0 w 468"/>
                <a:gd name="T39" fmla="*/ 0 h 296"/>
                <a:gd name="T40" fmla="*/ 0 w 468"/>
                <a:gd name="T41" fmla="*/ 0 h 296"/>
                <a:gd name="T42" fmla="*/ 0 w 468"/>
                <a:gd name="T43" fmla="*/ 0 h 296"/>
                <a:gd name="T44" fmla="*/ 0 w 468"/>
                <a:gd name="T45" fmla="*/ 0 h 296"/>
                <a:gd name="T46" fmla="*/ 0 w 468"/>
                <a:gd name="T47" fmla="*/ 0 h 296"/>
                <a:gd name="T48" fmla="*/ 0 w 468"/>
                <a:gd name="T49" fmla="*/ 0 h 296"/>
                <a:gd name="T50" fmla="*/ 0 w 468"/>
                <a:gd name="T51" fmla="*/ 0 h 296"/>
                <a:gd name="T52" fmla="*/ 0 w 468"/>
                <a:gd name="T53" fmla="*/ 0 h 296"/>
                <a:gd name="T54" fmla="*/ 0 w 468"/>
                <a:gd name="T55" fmla="*/ 0 h 296"/>
                <a:gd name="T56" fmla="*/ 0 w 468"/>
                <a:gd name="T57" fmla="*/ 0 h 296"/>
                <a:gd name="T58" fmla="*/ 0 w 468"/>
                <a:gd name="T59" fmla="*/ 0 h 296"/>
                <a:gd name="T60" fmla="*/ 0 w 468"/>
                <a:gd name="T61" fmla="*/ 0 h 296"/>
                <a:gd name="T62" fmla="*/ 0 w 468"/>
                <a:gd name="T63" fmla="*/ 0 h 296"/>
                <a:gd name="T64" fmla="*/ 0 w 468"/>
                <a:gd name="T65" fmla="*/ 0 h 296"/>
                <a:gd name="T66" fmla="*/ 0 w 468"/>
                <a:gd name="T67" fmla="*/ 0 h 296"/>
                <a:gd name="T68" fmla="*/ 0 w 468"/>
                <a:gd name="T69" fmla="*/ 0 h 296"/>
                <a:gd name="T70" fmla="*/ 0 w 468"/>
                <a:gd name="T71" fmla="*/ 0 h 296"/>
                <a:gd name="T72" fmla="*/ 0 w 468"/>
                <a:gd name="T73" fmla="*/ 0 h 296"/>
                <a:gd name="T74" fmla="*/ 0 w 468"/>
                <a:gd name="T75" fmla="*/ 0 h 296"/>
                <a:gd name="T76" fmla="*/ 0 w 468"/>
                <a:gd name="T77" fmla="*/ 0 h 296"/>
                <a:gd name="T78" fmla="*/ 0 w 468"/>
                <a:gd name="T79" fmla="*/ 0 h 296"/>
                <a:gd name="T80" fmla="*/ 0 w 468"/>
                <a:gd name="T81" fmla="*/ 0 h 296"/>
                <a:gd name="T82" fmla="*/ 0 w 468"/>
                <a:gd name="T83" fmla="*/ 0 h 296"/>
                <a:gd name="T84" fmla="*/ 0 w 468"/>
                <a:gd name="T85" fmla="*/ 0 h 296"/>
                <a:gd name="T86" fmla="*/ 0 w 468"/>
                <a:gd name="T87" fmla="*/ 0 h 296"/>
                <a:gd name="T88" fmla="*/ 0 w 468"/>
                <a:gd name="T89" fmla="*/ 0 h 296"/>
                <a:gd name="T90" fmla="*/ 0 w 468"/>
                <a:gd name="T91" fmla="*/ 0 h 296"/>
                <a:gd name="T92" fmla="*/ 0 w 468"/>
                <a:gd name="T93" fmla="*/ 0 h 296"/>
                <a:gd name="T94" fmla="*/ 0 w 468"/>
                <a:gd name="T95" fmla="*/ 0 h 296"/>
                <a:gd name="T96" fmla="*/ 0 w 468"/>
                <a:gd name="T97" fmla="*/ 0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296"/>
                <a:gd name="T149" fmla="*/ 468 w 468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296">
                  <a:moveTo>
                    <a:pt x="292" y="22"/>
                  </a:moveTo>
                  <a:lnTo>
                    <a:pt x="326" y="42"/>
                  </a:lnTo>
                  <a:lnTo>
                    <a:pt x="366" y="66"/>
                  </a:lnTo>
                  <a:lnTo>
                    <a:pt x="385" y="80"/>
                  </a:lnTo>
                  <a:lnTo>
                    <a:pt x="404" y="94"/>
                  </a:lnTo>
                  <a:lnTo>
                    <a:pt x="423" y="110"/>
                  </a:lnTo>
                  <a:lnTo>
                    <a:pt x="438" y="126"/>
                  </a:lnTo>
                  <a:lnTo>
                    <a:pt x="445" y="135"/>
                  </a:lnTo>
                  <a:lnTo>
                    <a:pt x="451" y="144"/>
                  </a:lnTo>
                  <a:lnTo>
                    <a:pt x="456" y="152"/>
                  </a:lnTo>
                  <a:lnTo>
                    <a:pt x="461" y="161"/>
                  </a:lnTo>
                  <a:lnTo>
                    <a:pt x="465" y="169"/>
                  </a:lnTo>
                  <a:lnTo>
                    <a:pt x="467" y="178"/>
                  </a:lnTo>
                  <a:lnTo>
                    <a:pt x="468" y="188"/>
                  </a:lnTo>
                  <a:lnTo>
                    <a:pt x="468" y="196"/>
                  </a:lnTo>
                  <a:lnTo>
                    <a:pt x="467" y="205"/>
                  </a:lnTo>
                  <a:lnTo>
                    <a:pt x="464" y="214"/>
                  </a:lnTo>
                  <a:lnTo>
                    <a:pt x="460" y="223"/>
                  </a:lnTo>
                  <a:lnTo>
                    <a:pt x="454" y="232"/>
                  </a:lnTo>
                  <a:lnTo>
                    <a:pt x="447" y="241"/>
                  </a:lnTo>
                  <a:lnTo>
                    <a:pt x="438" y="250"/>
                  </a:lnTo>
                  <a:lnTo>
                    <a:pt x="427" y="258"/>
                  </a:lnTo>
                  <a:lnTo>
                    <a:pt x="414" y="267"/>
                  </a:lnTo>
                  <a:lnTo>
                    <a:pt x="404" y="273"/>
                  </a:lnTo>
                  <a:lnTo>
                    <a:pt x="393" y="279"/>
                  </a:lnTo>
                  <a:lnTo>
                    <a:pt x="381" y="283"/>
                  </a:lnTo>
                  <a:lnTo>
                    <a:pt x="370" y="286"/>
                  </a:lnTo>
                  <a:lnTo>
                    <a:pt x="357" y="289"/>
                  </a:lnTo>
                  <a:lnTo>
                    <a:pt x="344" y="293"/>
                  </a:lnTo>
                  <a:lnTo>
                    <a:pt x="330" y="294"/>
                  </a:lnTo>
                  <a:lnTo>
                    <a:pt x="317" y="295"/>
                  </a:lnTo>
                  <a:lnTo>
                    <a:pt x="288" y="296"/>
                  </a:lnTo>
                  <a:lnTo>
                    <a:pt x="259" y="295"/>
                  </a:lnTo>
                  <a:lnTo>
                    <a:pt x="230" y="292"/>
                  </a:lnTo>
                  <a:lnTo>
                    <a:pt x="200" y="287"/>
                  </a:lnTo>
                  <a:lnTo>
                    <a:pt x="170" y="281"/>
                  </a:lnTo>
                  <a:lnTo>
                    <a:pt x="142" y="273"/>
                  </a:lnTo>
                  <a:lnTo>
                    <a:pt x="113" y="264"/>
                  </a:lnTo>
                  <a:lnTo>
                    <a:pt x="87" y="254"/>
                  </a:lnTo>
                  <a:lnTo>
                    <a:pt x="61" y="243"/>
                  </a:lnTo>
                  <a:lnTo>
                    <a:pt x="38" y="233"/>
                  </a:lnTo>
                  <a:lnTo>
                    <a:pt x="18" y="221"/>
                  </a:lnTo>
                  <a:lnTo>
                    <a:pt x="0" y="210"/>
                  </a:lnTo>
                  <a:lnTo>
                    <a:pt x="30" y="213"/>
                  </a:lnTo>
                  <a:lnTo>
                    <a:pt x="63" y="218"/>
                  </a:lnTo>
                  <a:lnTo>
                    <a:pt x="96" y="220"/>
                  </a:lnTo>
                  <a:lnTo>
                    <a:pt x="129" y="221"/>
                  </a:lnTo>
                  <a:lnTo>
                    <a:pt x="162" y="221"/>
                  </a:lnTo>
                  <a:lnTo>
                    <a:pt x="195" y="219"/>
                  </a:lnTo>
                  <a:lnTo>
                    <a:pt x="212" y="217"/>
                  </a:lnTo>
                  <a:lnTo>
                    <a:pt x="227" y="214"/>
                  </a:lnTo>
                  <a:lnTo>
                    <a:pt x="243" y="210"/>
                  </a:lnTo>
                  <a:lnTo>
                    <a:pt x="259" y="207"/>
                  </a:lnTo>
                  <a:lnTo>
                    <a:pt x="234" y="199"/>
                  </a:lnTo>
                  <a:lnTo>
                    <a:pt x="206" y="190"/>
                  </a:lnTo>
                  <a:lnTo>
                    <a:pt x="180" y="179"/>
                  </a:lnTo>
                  <a:lnTo>
                    <a:pt x="154" y="165"/>
                  </a:lnTo>
                  <a:lnTo>
                    <a:pt x="142" y="158"/>
                  </a:lnTo>
                  <a:lnTo>
                    <a:pt x="130" y="150"/>
                  </a:lnTo>
                  <a:lnTo>
                    <a:pt x="118" y="143"/>
                  </a:lnTo>
                  <a:lnTo>
                    <a:pt x="108" y="133"/>
                  </a:lnTo>
                  <a:lnTo>
                    <a:pt x="97" y="124"/>
                  </a:lnTo>
                  <a:lnTo>
                    <a:pt x="88" y="115"/>
                  </a:lnTo>
                  <a:lnTo>
                    <a:pt x="79" y="105"/>
                  </a:lnTo>
                  <a:lnTo>
                    <a:pt x="72" y="95"/>
                  </a:lnTo>
                  <a:lnTo>
                    <a:pt x="94" y="101"/>
                  </a:lnTo>
                  <a:lnTo>
                    <a:pt x="117" y="106"/>
                  </a:lnTo>
                  <a:lnTo>
                    <a:pt x="141" y="112"/>
                  </a:lnTo>
                  <a:lnTo>
                    <a:pt x="164" y="118"/>
                  </a:lnTo>
                  <a:lnTo>
                    <a:pt x="187" y="123"/>
                  </a:lnTo>
                  <a:lnTo>
                    <a:pt x="211" y="128"/>
                  </a:lnTo>
                  <a:lnTo>
                    <a:pt x="234" y="131"/>
                  </a:lnTo>
                  <a:lnTo>
                    <a:pt x="257" y="133"/>
                  </a:lnTo>
                  <a:lnTo>
                    <a:pt x="237" y="122"/>
                  </a:lnTo>
                  <a:lnTo>
                    <a:pt x="219" y="109"/>
                  </a:lnTo>
                  <a:lnTo>
                    <a:pt x="200" y="94"/>
                  </a:lnTo>
                  <a:lnTo>
                    <a:pt x="183" y="78"/>
                  </a:lnTo>
                  <a:lnTo>
                    <a:pt x="166" y="61"/>
                  </a:lnTo>
                  <a:lnTo>
                    <a:pt x="150" y="43"/>
                  </a:lnTo>
                  <a:lnTo>
                    <a:pt x="134" y="26"/>
                  </a:lnTo>
                  <a:lnTo>
                    <a:pt x="120" y="7"/>
                  </a:lnTo>
                  <a:lnTo>
                    <a:pt x="134" y="3"/>
                  </a:lnTo>
                  <a:lnTo>
                    <a:pt x="148" y="1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4" y="2"/>
                  </a:lnTo>
                  <a:lnTo>
                    <a:pt x="209" y="5"/>
                  </a:lnTo>
                  <a:lnTo>
                    <a:pt x="224" y="10"/>
                  </a:lnTo>
                  <a:lnTo>
                    <a:pt x="240" y="15"/>
                  </a:lnTo>
                  <a:lnTo>
                    <a:pt x="255" y="21"/>
                  </a:lnTo>
                  <a:lnTo>
                    <a:pt x="270" y="28"/>
                  </a:lnTo>
                  <a:lnTo>
                    <a:pt x="285" y="35"/>
                  </a:lnTo>
                  <a:lnTo>
                    <a:pt x="299" y="44"/>
                  </a:lnTo>
                  <a:lnTo>
                    <a:pt x="312" y="52"/>
                  </a:lnTo>
                  <a:lnTo>
                    <a:pt x="325" y="61"/>
                  </a:lnTo>
                  <a:lnTo>
                    <a:pt x="337" y="70"/>
                  </a:lnTo>
                  <a:lnTo>
                    <a:pt x="347" y="79"/>
                  </a:lnTo>
                  <a:lnTo>
                    <a:pt x="292" y="22"/>
                  </a:lnTo>
                  <a:close/>
                </a:path>
              </a:pathLst>
            </a:custGeom>
            <a:solidFill>
              <a:srgbClr val="7C5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97"/>
            <p:cNvSpPr>
              <a:spLocks/>
            </p:cNvSpPr>
            <p:nvPr/>
          </p:nvSpPr>
          <p:spPr bwMode="auto">
            <a:xfrm>
              <a:off x="4486" y="3155"/>
              <a:ext cx="131" cy="87"/>
            </a:xfrm>
            <a:custGeom>
              <a:avLst/>
              <a:gdLst>
                <a:gd name="T0" fmla="*/ 0 w 1180"/>
                <a:gd name="T1" fmla="*/ 0 h 1223"/>
                <a:gd name="T2" fmla="*/ 0 w 1180"/>
                <a:gd name="T3" fmla="*/ 0 h 1223"/>
                <a:gd name="T4" fmla="*/ 0 w 1180"/>
                <a:gd name="T5" fmla="*/ 0 h 1223"/>
                <a:gd name="T6" fmla="*/ 0 w 1180"/>
                <a:gd name="T7" fmla="*/ 0 h 1223"/>
                <a:gd name="T8" fmla="*/ 0 w 1180"/>
                <a:gd name="T9" fmla="*/ 0 h 1223"/>
                <a:gd name="T10" fmla="*/ 0 w 1180"/>
                <a:gd name="T11" fmla="*/ 0 h 1223"/>
                <a:gd name="T12" fmla="*/ 0 w 1180"/>
                <a:gd name="T13" fmla="*/ 0 h 1223"/>
                <a:gd name="T14" fmla="*/ 0 w 1180"/>
                <a:gd name="T15" fmla="*/ 0 h 1223"/>
                <a:gd name="T16" fmla="*/ 0 w 1180"/>
                <a:gd name="T17" fmla="*/ 0 h 1223"/>
                <a:gd name="T18" fmla="*/ 0 w 1180"/>
                <a:gd name="T19" fmla="*/ 0 h 1223"/>
                <a:gd name="T20" fmla="*/ 0 w 1180"/>
                <a:gd name="T21" fmla="*/ 0 h 1223"/>
                <a:gd name="T22" fmla="*/ 0 w 1180"/>
                <a:gd name="T23" fmla="*/ 0 h 1223"/>
                <a:gd name="T24" fmla="*/ 0 w 1180"/>
                <a:gd name="T25" fmla="*/ 0 h 1223"/>
                <a:gd name="T26" fmla="*/ 0 w 1180"/>
                <a:gd name="T27" fmla="*/ 0 h 1223"/>
                <a:gd name="T28" fmla="*/ 0 w 1180"/>
                <a:gd name="T29" fmla="*/ 0 h 1223"/>
                <a:gd name="T30" fmla="*/ 0 w 1180"/>
                <a:gd name="T31" fmla="*/ 0 h 1223"/>
                <a:gd name="T32" fmla="*/ 0 w 1180"/>
                <a:gd name="T33" fmla="*/ 0 h 1223"/>
                <a:gd name="T34" fmla="*/ 0 w 1180"/>
                <a:gd name="T35" fmla="*/ 0 h 1223"/>
                <a:gd name="T36" fmla="*/ 0 w 1180"/>
                <a:gd name="T37" fmla="*/ 0 h 1223"/>
                <a:gd name="T38" fmla="*/ 0 w 1180"/>
                <a:gd name="T39" fmla="*/ 0 h 1223"/>
                <a:gd name="T40" fmla="*/ 0 w 1180"/>
                <a:gd name="T41" fmla="*/ 0 h 1223"/>
                <a:gd name="T42" fmla="*/ 0 w 1180"/>
                <a:gd name="T43" fmla="*/ 0 h 1223"/>
                <a:gd name="T44" fmla="*/ 0 w 1180"/>
                <a:gd name="T45" fmla="*/ 0 h 1223"/>
                <a:gd name="T46" fmla="*/ 0 w 1180"/>
                <a:gd name="T47" fmla="*/ 0 h 1223"/>
                <a:gd name="T48" fmla="*/ 0 w 1180"/>
                <a:gd name="T49" fmla="*/ 0 h 1223"/>
                <a:gd name="T50" fmla="*/ 0 w 1180"/>
                <a:gd name="T51" fmla="*/ 0 h 1223"/>
                <a:gd name="T52" fmla="*/ 0 w 1180"/>
                <a:gd name="T53" fmla="*/ 0 h 1223"/>
                <a:gd name="T54" fmla="*/ 0 w 1180"/>
                <a:gd name="T55" fmla="*/ 0 h 1223"/>
                <a:gd name="T56" fmla="*/ 0 w 1180"/>
                <a:gd name="T57" fmla="*/ 0 h 1223"/>
                <a:gd name="T58" fmla="*/ 0 w 1180"/>
                <a:gd name="T59" fmla="*/ 0 h 1223"/>
                <a:gd name="T60" fmla="*/ 0 w 1180"/>
                <a:gd name="T61" fmla="*/ 0 h 1223"/>
                <a:gd name="T62" fmla="*/ 0 w 1180"/>
                <a:gd name="T63" fmla="*/ 0 h 1223"/>
                <a:gd name="T64" fmla="*/ 0 w 1180"/>
                <a:gd name="T65" fmla="*/ 0 h 1223"/>
                <a:gd name="T66" fmla="*/ 0 w 1180"/>
                <a:gd name="T67" fmla="*/ 0 h 1223"/>
                <a:gd name="T68" fmla="*/ 0 w 1180"/>
                <a:gd name="T69" fmla="*/ 0 h 1223"/>
                <a:gd name="T70" fmla="*/ 0 w 1180"/>
                <a:gd name="T71" fmla="*/ 0 h 1223"/>
                <a:gd name="T72" fmla="*/ 0 w 1180"/>
                <a:gd name="T73" fmla="*/ 0 h 1223"/>
                <a:gd name="T74" fmla="*/ 0 w 1180"/>
                <a:gd name="T75" fmla="*/ 0 h 1223"/>
                <a:gd name="T76" fmla="*/ 0 w 1180"/>
                <a:gd name="T77" fmla="*/ 0 h 1223"/>
                <a:gd name="T78" fmla="*/ 0 w 1180"/>
                <a:gd name="T79" fmla="*/ 0 h 1223"/>
                <a:gd name="T80" fmla="*/ 0 w 1180"/>
                <a:gd name="T81" fmla="*/ 0 h 1223"/>
                <a:gd name="T82" fmla="*/ 0 w 1180"/>
                <a:gd name="T83" fmla="*/ 0 h 1223"/>
                <a:gd name="T84" fmla="*/ 0 w 1180"/>
                <a:gd name="T85" fmla="*/ 0 h 1223"/>
                <a:gd name="T86" fmla="*/ 0 w 1180"/>
                <a:gd name="T87" fmla="*/ 0 h 1223"/>
                <a:gd name="T88" fmla="*/ 0 w 1180"/>
                <a:gd name="T89" fmla="*/ 0 h 1223"/>
                <a:gd name="T90" fmla="*/ 0 w 1180"/>
                <a:gd name="T91" fmla="*/ 0 h 1223"/>
                <a:gd name="T92" fmla="*/ 0 w 1180"/>
                <a:gd name="T93" fmla="*/ 0 h 1223"/>
                <a:gd name="T94" fmla="*/ 0 w 1180"/>
                <a:gd name="T95" fmla="*/ 0 h 1223"/>
                <a:gd name="T96" fmla="*/ 0 w 1180"/>
                <a:gd name="T97" fmla="*/ 0 h 1223"/>
                <a:gd name="T98" fmla="*/ 0 w 1180"/>
                <a:gd name="T99" fmla="*/ 0 h 1223"/>
                <a:gd name="T100" fmla="*/ 0 w 1180"/>
                <a:gd name="T101" fmla="*/ 0 h 1223"/>
                <a:gd name="T102" fmla="*/ 0 w 1180"/>
                <a:gd name="T103" fmla="*/ 0 h 1223"/>
                <a:gd name="T104" fmla="*/ 0 w 1180"/>
                <a:gd name="T105" fmla="*/ 0 h 1223"/>
                <a:gd name="T106" fmla="*/ 0 w 1180"/>
                <a:gd name="T107" fmla="*/ 0 h 1223"/>
                <a:gd name="T108" fmla="*/ 0 w 1180"/>
                <a:gd name="T109" fmla="*/ 0 h 1223"/>
                <a:gd name="T110" fmla="*/ 0 w 1180"/>
                <a:gd name="T111" fmla="*/ 0 h 1223"/>
                <a:gd name="T112" fmla="*/ 0 w 1180"/>
                <a:gd name="T113" fmla="*/ 0 h 1223"/>
                <a:gd name="T114" fmla="*/ 0 w 1180"/>
                <a:gd name="T115" fmla="*/ 0 h 1223"/>
                <a:gd name="T116" fmla="*/ 0 w 1180"/>
                <a:gd name="T117" fmla="*/ 0 h 1223"/>
                <a:gd name="T118" fmla="*/ 0 w 1180"/>
                <a:gd name="T119" fmla="*/ 0 h 1223"/>
                <a:gd name="T120" fmla="*/ 0 w 1180"/>
                <a:gd name="T121" fmla="*/ 0 h 1223"/>
                <a:gd name="T122" fmla="*/ 0 w 1180"/>
                <a:gd name="T123" fmla="*/ 0 h 12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0"/>
                <a:gd name="T187" fmla="*/ 0 h 1223"/>
                <a:gd name="T188" fmla="*/ 1180 w 1180"/>
                <a:gd name="T189" fmla="*/ 1223 h 12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0" h="1223">
                  <a:moveTo>
                    <a:pt x="104" y="877"/>
                  </a:moveTo>
                  <a:lnTo>
                    <a:pt x="111" y="818"/>
                  </a:lnTo>
                  <a:lnTo>
                    <a:pt x="121" y="755"/>
                  </a:lnTo>
                  <a:lnTo>
                    <a:pt x="126" y="723"/>
                  </a:lnTo>
                  <a:lnTo>
                    <a:pt x="132" y="689"/>
                  </a:lnTo>
                  <a:lnTo>
                    <a:pt x="140" y="655"/>
                  </a:lnTo>
                  <a:lnTo>
                    <a:pt x="148" y="622"/>
                  </a:lnTo>
                  <a:lnTo>
                    <a:pt x="157" y="589"/>
                  </a:lnTo>
                  <a:lnTo>
                    <a:pt x="167" y="555"/>
                  </a:lnTo>
                  <a:lnTo>
                    <a:pt x="178" y="522"/>
                  </a:lnTo>
                  <a:lnTo>
                    <a:pt x="189" y="491"/>
                  </a:lnTo>
                  <a:lnTo>
                    <a:pt x="202" y="460"/>
                  </a:lnTo>
                  <a:lnTo>
                    <a:pt x="216" y="430"/>
                  </a:lnTo>
                  <a:lnTo>
                    <a:pt x="232" y="402"/>
                  </a:lnTo>
                  <a:lnTo>
                    <a:pt x="248" y="375"/>
                  </a:lnTo>
                  <a:lnTo>
                    <a:pt x="265" y="350"/>
                  </a:lnTo>
                  <a:lnTo>
                    <a:pt x="284" y="327"/>
                  </a:lnTo>
                  <a:lnTo>
                    <a:pt x="304" y="306"/>
                  </a:lnTo>
                  <a:lnTo>
                    <a:pt x="325" y="288"/>
                  </a:lnTo>
                  <a:lnTo>
                    <a:pt x="347" y="273"/>
                  </a:lnTo>
                  <a:lnTo>
                    <a:pt x="371" y="260"/>
                  </a:lnTo>
                  <a:lnTo>
                    <a:pt x="396" y="251"/>
                  </a:lnTo>
                  <a:lnTo>
                    <a:pt x="423" y="245"/>
                  </a:lnTo>
                  <a:lnTo>
                    <a:pt x="451" y="242"/>
                  </a:lnTo>
                  <a:lnTo>
                    <a:pt x="481" y="243"/>
                  </a:lnTo>
                  <a:lnTo>
                    <a:pt x="512" y="249"/>
                  </a:lnTo>
                  <a:lnTo>
                    <a:pt x="545" y="258"/>
                  </a:lnTo>
                  <a:lnTo>
                    <a:pt x="579" y="272"/>
                  </a:lnTo>
                  <a:lnTo>
                    <a:pt x="616" y="290"/>
                  </a:lnTo>
                  <a:lnTo>
                    <a:pt x="653" y="313"/>
                  </a:lnTo>
                  <a:lnTo>
                    <a:pt x="693" y="341"/>
                  </a:lnTo>
                  <a:lnTo>
                    <a:pt x="723" y="367"/>
                  </a:lnTo>
                  <a:lnTo>
                    <a:pt x="749" y="394"/>
                  </a:lnTo>
                  <a:lnTo>
                    <a:pt x="772" y="424"/>
                  </a:lnTo>
                  <a:lnTo>
                    <a:pt x="793" y="456"/>
                  </a:lnTo>
                  <a:lnTo>
                    <a:pt x="808" y="488"/>
                  </a:lnTo>
                  <a:lnTo>
                    <a:pt x="822" y="521"/>
                  </a:lnTo>
                  <a:lnTo>
                    <a:pt x="833" y="556"/>
                  </a:lnTo>
                  <a:lnTo>
                    <a:pt x="840" y="591"/>
                  </a:lnTo>
                  <a:lnTo>
                    <a:pt x="844" y="627"/>
                  </a:lnTo>
                  <a:lnTo>
                    <a:pt x="847" y="663"/>
                  </a:lnTo>
                  <a:lnTo>
                    <a:pt x="846" y="698"/>
                  </a:lnTo>
                  <a:lnTo>
                    <a:pt x="842" y="733"/>
                  </a:lnTo>
                  <a:lnTo>
                    <a:pt x="836" y="768"/>
                  </a:lnTo>
                  <a:lnTo>
                    <a:pt x="827" y="801"/>
                  </a:lnTo>
                  <a:lnTo>
                    <a:pt x="817" y="833"/>
                  </a:lnTo>
                  <a:lnTo>
                    <a:pt x="805" y="864"/>
                  </a:lnTo>
                  <a:lnTo>
                    <a:pt x="790" y="893"/>
                  </a:lnTo>
                  <a:lnTo>
                    <a:pt x="773" y="920"/>
                  </a:lnTo>
                  <a:lnTo>
                    <a:pt x="755" y="945"/>
                  </a:lnTo>
                  <a:lnTo>
                    <a:pt x="735" y="967"/>
                  </a:lnTo>
                  <a:lnTo>
                    <a:pt x="713" y="988"/>
                  </a:lnTo>
                  <a:lnTo>
                    <a:pt x="691" y="1004"/>
                  </a:lnTo>
                  <a:lnTo>
                    <a:pt x="665" y="1018"/>
                  </a:lnTo>
                  <a:lnTo>
                    <a:pt x="640" y="1027"/>
                  </a:lnTo>
                  <a:lnTo>
                    <a:pt x="612" y="1034"/>
                  </a:lnTo>
                  <a:lnTo>
                    <a:pt x="584" y="1035"/>
                  </a:lnTo>
                  <a:lnTo>
                    <a:pt x="555" y="1033"/>
                  </a:lnTo>
                  <a:lnTo>
                    <a:pt x="524" y="1026"/>
                  </a:lnTo>
                  <a:lnTo>
                    <a:pt x="494" y="1014"/>
                  </a:lnTo>
                  <a:lnTo>
                    <a:pt x="462" y="998"/>
                  </a:lnTo>
                  <a:lnTo>
                    <a:pt x="429" y="976"/>
                  </a:lnTo>
                  <a:lnTo>
                    <a:pt x="396" y="949"/>
                  </a:lnTo>
                  <a:lnTo>
                    <a:pt x="404" y="969"/>
                  </a:lnTo>
                  <a:lnTo>
                    <a:pt x="412" y="990"/>
                  </a:lnTo>
                  <a:lnTo>
                    <a:pt x="423" y="1009"/>
                  </a:lnTo>
                  <a:lnTo>
                    <a:pt x="433" y="1028"/>
                  </a:lnTo>
                  <a:lnTo>
                    <a:pt x="445" y="1047"/>
                  </a:lnTo>
                  <a:lnTo>
                    <a:pt x="457" y="1064"/>
                  </a:lnTo>
                  <a:lnTo>
                    <a:pt x="470" y="1081"/>
                  </a:lnTo>
                  <a:lnTo>
                    <a:pt x="485" y="1097"/>
                  </a:lnTo>
                  <a:lnTo>
                    <a:pt x="500" y="1112"/>
                  </a:lnTo>
                  <a:lnTo>
                    <a:pt x="515" y="1126"/>
                  </a:lnTo>
                  <a:lnTo>
                    <a:pt x="532" y="1140"/>
                  </a:lnTo>
                  <a:lnTo>
                    <a:pt x="549" y="1152"/>
                  </a:lnTo>
                  <a:lnTo>
                    <a:pt x="567" y="1164"/>
                  </a:lnTo>
                  <a:lnTo>
                    <a:pt x="585" y="1174"/>
                  </a:lnTo>
                  <a:lnTo>
                    <a:pt x="604" y="1184"/>
                  </a:lnTo>
                  <a:lnTo>
                    <a:pt x="623" y="1193"/>
                  </a:lnTo>
                  <a:lnTo>
                    <a:pt x="642" y="1200"/>
                  </a:lnTo>
                  <a:lnTo>
                    <a:pt x="662" y="1206"/>
                  </a:lnTo>
                  <a:lnTo>
                    <a:pt x="683" y="1212"/>
                  </a:lnTo>
                  <a:lnTo>
                    <a:pt x="703" y="1216"/>
                  </a:lnTo>
                  <a:lnTo>
                    <a:pt x="725" y="1219"/>
                  </a:lnTo>
                  <a:lnTo>
                    <a:pt x="746" y="1222"/>
                  </a:lnTo>
                  <a:lnTo>
                    <a:pt x="768" y="1223"/>
                  </a:lnTo>
                  <a:lnTo>
                    <a:pt x="789" y="1222"/>
                  </a:lnTo>
                  <a:lnTo>
                    <a:pt x="812" y="1219"/>
                  </a:lnTo>
                  <a:lnTo>
                    <a:pt x="833" y="1216"/>
                  </a:lnTo>
                  <a:lnTo>
                    <a:pt x="855" y="1212"/>
                  </a:lnTo>
                  <a:lnTo>
                    <a:pt x="877" y="1206"/>
                  </a:lnTo>
                  <a:lnTo>
                    <a:pt x="898" y="1199"/>
                  </a:lnTo>
                  <a:lnTo>
                    <a:pt x="921" y="1190"/>
                  </a:lnTo>
                  <a:lnTo>
                    <a:pt x="942" y="1181"/>
                  </a:lnTo>
                  <a:lnTo>
                    <a:pt x="963" y="1169"/>
                  </a:lnTo>
                  <a:lnTo>
                    <a:pt x="989" y="1153"/>
                  </a:lnTo>
                  <a:lnTo>
                    <a:pt x="1013" y="1136"/>
                  </a:lnTo>
                  <a:lnTo>
                    <a:pt x="1034" y="1116"/>
                  </a:lnTo>
                  <a:lnTo>
                    <a:pt x="1055" y="1095"/>
                  </a:lnTo>
                  <a:lnTo>
                    <a:pt x="1073" y="1072"/>
                  </a:lnTo>
                  <a:lnTo>
                    <a:pt x="1090" y="1049"/>
                  </a:lnTo>
                  <a:lnTo>
                    <a:pt x="1106" y="1023"/>
                  </a:lnTo>
                  <a:lnTo>
                    <a:pt x="1120" y="996"/>
                  </a:lnTo>
                  <a:lnTo>
                    <a:pt x="1133" y="969"/>
                  </a:lnTo>
                  <a:lnTo>
                    <a:pt x="1143" y="940"/>
                  </a:lnTo>
                  <a:lnTo>
                    <a:pt x="1153" y="911"/>
                  </a:lnTo>
                  <a:lnTo>
                    <a:pt x="1161" y="881"/>
                  </a:lnTo>
                  <a:lnTo>
                    <a:pt x="1168" y="850"/>
                  </a:lnTo>
                  <a:lnTo>
                    <a:pt x="1173" y="819"/>
                  </a:lnTo>
                  <a:lnTo>
                    <a:pt x="1176" y="788"/>
                  </a:lnTo>
                  <a:lnTo>
                    <a:pt x="1179" y="756"/>
                  </a:lnTo>
                  <a:lnTo>
                    <a:pt x="1180" y="724"/>
                  </a:lnTo>
                  <a:lnTo>
                    <a:pt x="1180" y="691"/>
                  </a:lnTo>
                  <a:lnTo>
                    <a:pt x="1179" y="658"/>
                  </a:lnTo>
                  <a:lnTo>
                    <a:pt x="1177" y="626"/>
                  </a:lnTo>
                  <a:lnTo>
                    <a:pt x="1173" y="594"/>
                  </a:lnTo>
                  <a:lnTo>
                    <a:pt x="1169" y="562"/>
                  </a:lnTo>
                  <a:lnTo>
                    <a:pt x="1162" y="531"/>
                  </a:lnTo>
                  <a:lnTo>
                    <a:pt x="1156" y="500"/>
                  </a:lnTo>
                  <a:lnTo>
                    <a:pt x="1148" y="468"/>
                  </a:lnTo>
                  <a:lnTo>
                    <a:pt x="1138" y="439"/>
                  </a:lnTo>
                  <a:lnTo>
                    <a:pt x="1128" y="411"/>
                  </a:lnTo>
                  <a:lnTo>
                    <a:pt x="1117" y="383"/>
                  </a:lnTo>
                  <a:lnTo>
                    <a:pt x="1105" y="356"/>
                  </a:lnTo>
                  <a:lnTo>
                    <a:pt x="1092" y="330"/>
                  </a:lnTo>
                  <a:lnTo>
                    <a:pt x="1079" y="305"/>
                  </a:lnTo>
                  <a:lnTo>
                    <a:pt x="1064" y="282"/>
                  </a:lnTo>
                  <a:lnTo>
                    <a:pt x="1047" y="258"/>
                  </a:lnTo>
                  <a:lnTo>
                    <a:pt x="1029" y="236"/>
                  </a:lnTo>
                  <a:lnTo>
                    <a:pt x="1010" y="213"/>
                  </a:lnTo>
                  <a:lnTo>
                    <a:pt x="990" y="193"/>
                  </a:lnTo>
                  <a:lnTo>
                    <a:pt x="968" y="172"/>
                  </a:lnTo>
                  <a:lnTo>
                    <a:pt x="946" y="154"/>
                  </a:lnTo>
                  <a:lnTo>
                    <a:pt x="923" y="136"/>
                  </a:lnTo>
                  <a:lnTo>
                    <a:pt x="900" y="119"/>
                  </a:lnTo>
                  <a:lnTo>
                    <a:pt x="875" y="104"/>
                  </a:lnTo>
                  <a:lnTo>
                    <a:pt x="850" y="89"/>
                  </a:lnTo>
                  <a:lnTo>
                    <a:pt x="824" y="75"/>
                  </a:lnTo>
                  <a:lnTo>
                    <a:pt x="798" y="62"/>
                  </a:lnTo>
                  <a:lnTo>
                    <a:pt x="771" y="51"/>
                  </a:lnTo>
                  <a:lnTo>
                    <a:pt x="744" y="40"/>
                  </a:lnTo>
                  <a:lnTo>
                    <a:pt x="716" y="31"/>
                  </a:lnTo>
                  <a:lnTo>
                    <a:pt x="689" y="23"/>
                  </a:lnTo>
                  <a:lnTo>
                    <a:pt x="661" y="16"/>
                  </a:lnTo>
                  <a:lnTo>
                    <a:pt x="632" y="10"/>
                  </a:lnTo>
                  <a:lnTo>
                    <a:pt x="604" y="6"/>
                  </a:lnTo>
                  <a:lnTo>
                    <a:pt x="575" y="3"/>
                  </a:lnTo>
                  <a:lnTo>
                    <a:pt x="547" y="1"/>
                  </a:lnTo>
                  <a:lnTo>
                    <a:pt x="518" y="0"/>
                  </a:lnTo>
                  <a:lnTo>
                    <a:pt x="489" y="0"/>
                  </a:lnTo>
                  <a:lnTo>
                    <a:pt x="462" y="2"/>
                  </a:lnTo>
                  <a:lnTo>
                    <a:pt x="433" y="5"/>
                  </a:lnTo>
                  <a:lnTo>
                    <a:pt x="406" y="9"/>
                  </a:lnTo>
                  <a:lnTo>
                    <a:pt x="379" y="15"/>
                  </a:lnTo>
                  <a:lnTo>
                    <a:pt x="352" y="22"/>
                  </a:lnTo>
                  <a:lnTo>
                    <a:pt x="325" y="31"/>
                  </a:lnTo>
                  <a:lnTo>
                    <a:pt x="300" y="40"/>
                  </a:lnTo>
                  <a:lnTo>
                    <a:pt x="274" y="51"/>
                  </a:lnTo>
                  <a:lnTo>
                    <a:pt x="250" y="64"/>
                  </a:lnTo>
                  <a:lnTo>
                    <a:pt x="230" y="76"/>
                  </a:lnTo>
                  <a:lnTo>
                    <a:pt x="211" y="88"/>
                  </a:lnTo>
                  <a:lnTo>
                    <a:pt x="193" y="100"/>
                  </a:lnTo>
                  <a:lnTo>
                    <a:pt x="176" y="114"/>
                  </a:lnTo>
                  <a:lnTo>
                    <a:pt x="160" y="128"/>
                  </a:lnTo>
                  <a:lnTo>
                    <a:pt x="145" y="142"/>
                  </a:lnTo>
                  <a:lnTo>
                    <a:pt x="131" y="157"/>
                  </a:lnTo>
                  <a:lnTo>
                    <a:pt x="118" y="172"/>
                  </a:lnTo>
                  <a:lnTo>
                    <a:pt x="106" y="188"/>
                  </a:lnTo>
                  <a:lnTo>
                    <a:pt x="95" y="205"/>
                  </a:lnTo>
                  <a:lnTo>
                    <a:pt x="85" y="221"/>
                  </a:lnTo>
                  <a:lnTo>
                    <a:pt x="75" y="238"/>
                  </a:lnTo>
                  <a:lnTo>
                    <a:pt x="65" y="255"/>
                  </a:lnTo>
                  <a:lnTo>
                    <a:pt x="57" y="273"/>
                  </a:lnTo>
                  <a:lnTo>
                    <a:pt x="50" y="291"/>
                  </a:lnTo>
                  <a:lnTo>
                    <a:pt x="43" y="310"/>
                  </a:lnTo>
                  <a:lnTo>
                    <a:pt x="37" y="329"/>
                  </a:lnTo>
                  <a:lnTo>
                    <a:pt x="30" y="348"/>
                  </a:lnTo>
                  <a:lnTo>
                    <a:pt x="25" y="368"/>
                  </a:lnTo>
                  <a:lnTo>
                    <a:pt x="21" y="388"/>
                  </a:lnTo>
                  <a:lnTo>
                    <a:pt x="14" y="428"/>
                  </a:lnTo>
                  <a:lnTo>
                    <a:pt x="8" y="470"/>
                  </a:lnTo>
                  <a:lnTo>
                    <a:pt x="4" y="512"/>
                  </a:lnTo>
                  <a:lnTo>
                    <a:pt x="1" y="555"/>
                  </a:lnTo>
                  <a:lnTo>
                    <a:pt x="0" y="599"/>
                  </a:lnTo>
                  <a:lnTo>
                    <a:pt x="0" y="643"/>
                  </a:lnTo>
                  <a:lnTo>
                    <a:pt x="104" y="877"/>
                  </a:lnTo>
                  <a:close/>
                </a:path>
              </a:pathLst>
            </a:custGeom>
            <a:solidFill>
              <a:srgbClr val="966E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98"/>
            <p:cNvSpPr>
              <a:spLocks/>
            </p:cNvSpPr>
            <p:nvPr/>
          </p:nvSpPr>
          <p:spPr bwMode="auto">
            <a:xfrm>
              <a:off x="4481" y="3076"/>
              <a:ext cx="97" cy="64"/>
            </a:xfrm>
            <a:custGeom>
              <a:avLst/>
              <a:gdLst>
                <a:gd name="T0" fmla="*/ 0 w 877"/>
                <a:gd name="T1" fmla="*/ 0 h 889"/>
                <a:gd name="T2" fmla="*/ 0 w 877"/>
                <a:gd name="T3" fmla="*/ 0 h 889"/>
                <a:gd name="T4" fmla="*/ 0 w 877"/>
                <a:gd name="T5" fmla="*/ 0 h 889"/>
                <a:gd name="T6" fmla="*/ 0 w 877"/>
                <a:gd name="T7" fmla="*/ 0 h 889"/>
                <a:gd name="T8" fmla="*/ 0 w 877"/>
                <a:gd name="T9" fmla="*/ 0 h 889"/>
                <a:gd name="T10" fmla="*/ 0 w 877"/>
                <a:gd name="T11" fmla="*/ 0 h 889"/>
                <a:gd name="T12" fmla="*/ 0 w 877"/>
                <a:gd name="T13" fmla="*/ 0 h 889"/>
                <a:gd name="T14" fmla="*/ 0 w 877"/>
                <a:gd name="T15" fmla="*/ 0 h 889"/>
                <a:gd name="T16" fmla="*/ 0 w 877"/>
                <a:gd name="T17" fmla="*/ 0 h 889"/>
                <a:gd name="T18" fmla="*/ 0 w 877"/>
                <a:gd name="T19" fmla="*/ 0 h 889"/>
                <a:gd name="T20" fmla="*/ 0 w 877"/>
                <a:gd name="T21" fmla="*/ 0 h 889"/>
                <a:gd name="T22" fmla="*/ 0 w 877"/>
                <a:gd name="T23" fmla="*/ 0 h 889"/>
                <a:gd name="T24" fmla="*/ 0 w 877"/>
                <a:gd name="T25" fmla="*/ 0 h 889"/>
                <a:gd name="T26" fmla="*/ 0 w 877"/>
                <a:gd name="T27" fmla="*/ 0 h 889"/>
                <a:gd name="T28" fmla="*/ 0 w 877"/>
                <a:gd name="T29" fmla="*/ 0 h 889"/>
                <a:gd name="T30" fmla="*/ 0 w 877"/>
                <a:gd name="T31" fmla="*/ 0 h 889"/>
                <a:gd name="T32" fmla="*/ 0 w 877"/>
                <a:gd name="T33" fmla="*/ 0 h 889"/>
                <a:gd name="T34" fmla="*/ 0 w 877"/>
                <a:gd name="T35" fmla="*/ 0 h 889"/>
                <a:gd name="T36" fmla="*/ 0 w 877"/>
                <a:gd name="T37" fmla="*/ 0 h 889"/>
                <a:gd name="T38" fmla="*/ 0 w 877"/>
                <a:gd name="T39" fmla="*/ 0 h 889"/>
                <a:gd name="T40" fmla="*/ 0 w 877"/>
                <a:gd name="T41" fmla="*/ 0 h 889"/>
                <a:gd name="T42" fmla="*/ 0 w 877"/>
                <a:gd name="T43" fmla="*/ 0 h 889"/>
                <a:gd name="T44" fmla="*/ 0 w 877"/>
                <a:gd name="T45" fmla="*/ 0 h 889"/>
                <a:gd name="T46" fmla="*/ 0 w 877"/>
                <a:gd name="T47" fmla="*/ 0 h 889"/>
                <a:gd name="T48" fmla="*/ 0 w 877"/>
                <a:gd name="T49" fmla="*/ 0 h 889"/>
                <a:gd name="T50" fmla="*/ 0 w 877"/>
                <a:gd name="T51" fmla="*/ 0 h 889"/>
                <a:gd name="T52" fmla="*/ 0 w 877"/>
                <a:gd name="T53" fmla="*/ 0 h 889"/>
                <a:gd name="T54" fmla="*/ 0 w 877"/>
                <a:gd name="T55" fmla="*/ 0 h 889"/>
                <a:gd name="T56" fmla="*/ 0 w 877"/>
                <a:gd name="T57" fmla="*/ 0 h 889"/>
                <a:gd name="T58" fmla="*/ 0 w 877"/>
                <a:gd name="T59" fmla="*/ 0 h 889"/>
                <a:gd name="T60" fmla="*/ 0 w 877"/>
                <a:gd name="T61" fmla="*/ 0 h 889"/>
                <a:gd name="T62" fmla="*/ 0 w 877"/>
                <a:gd name="T63" fmla="*/ 0 h 889"/>
                <a:gd name="T64" fmla="*/ 0 w 877"/>
                <a:gd name="T65" fmla="*/ 0 h 889"/>
                <a:gd name="T66" fmla="*/ 0 w 877"/>
                <a:gd name="T67" fmla="*/ 0 h 889"/>
                <a:gd name="T68" fmla="*/ 0 w 877"/>
                <a:gd name="T69" fmla="*/ 0 h 889"/>
                <a:gd name="T70" fmla="*/ 0 w 877"/>
                <a:gd name="T71" fmla="*/ 0 h 889"/>
                <a:gd name="T72" fmla="*/ 0 w 877"/>
                <a:gd name="T73" fmla="*/ 0 h 889"/>
                <a:gd name="T74" fmla="*/ 0 w 877"/>
                <a:gd name="T75" fmla="*/ 0 h 889"/>
                <a:gd name="T76" fmla="*/ 0 w 877"/>
                <a:gd name="T77" fmla="*/ 0 h 889"/>
                <a:gd name="T78" fmla="*/ 0 w 877"/>
                <a:gd name="T79" fmla="*/ 0 h 889"/>
                <a:gd name="T80" fmla="*/ 0 w 877"/>
                <a:gd name="T81" fmla="*/ 0 h 889"/>
                <a:gd name="T82" fmla="*/ 0 w 877"/>
                <a:gd name="T83" fmla="*/ 0 h 889"/>
                <a:gd name="T84" fmla="*/ 0 w 877"/>
                <a:gd name="T85" fmla="*/ 0 h 889"/>
                <a:gd name="T86" fmla="*/ 0 w 877"/>
                <a:gd name="T87" fmla="*/ 0 h 889"/>
                <a:gd name="T88" fmla="*/ 0 w 877"/>
                <a:gd name="T89" fmla="*/ 0 h 889"/>
                <a:gd name="T90" fmla="*/ 0 w 877"/>
                <a:gd name="T91" fmla="*/ 0 h 889"/>
                <a:gd name="T92" fmla="*/ 0 w 877"/>
                <a:gd name="T93" fmla="*/ 0 h 889"/>
                <a:gd name="T94" fmla="*/ 0 w 877"/>
                <a:gd name="T95" fmla="*/ 0 h 889"/>
                <a:gd name="T96" fmla="*/ 0 w 877"/>
                <a:gd name="T97" fmla="*/ 0 h 889"/>
                <a:gd name="T98" fmla="*/ 0 w 877"/>
                <a:gd name="T99" fmla="*/ 0 h 889"/>
                <a:gd name="T100" fmla="*/ 0 w 877"/>
                <a:gd name="T101" fmla="*/ 0 h 889"/>
                <a:gd name="T102" fmla="*/ 0 w 877"/>
                <a:gd name="T103" fmla="*/ 0 h 889"/>
                <a:gd name="T104" fmla="*/ 0 w 877"/>
                <a:gd name="T105" fmla="*/ 0 h 889"/>
                <a:gd name="T106" fmla="*/ 0 w 877"/>
                <a:gd name="T107" fmla="*/ 0 h 8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7"/>
                <a:gd name="T163" fmla="*/ 0 h 889"/>
                <a:gd name="T164" fmla="*/ 877 w 877"/>
                <a:gd name="T165" fmla="*/ 889 h 8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7" h="889">
                  <a:moveTo>
                    <a:pt x="43" y="576"/>
                  </a:moveTo>
                  <a:lnTo>
                    <a:pt x="52" y="609"/>
                  </a:lnTo>
                  <a:lnTo>
                    <a:pt x="66" y="639"/>
                  </a:lnTo>
                  <a:lnTo>
                    <a:pt x="83" y="665"/>
                  </a:lnTo>
                  <a:lnTo>
                    <a:pt x="104" y="687"/>
                  </a:lnTo>
                  <a:lnTo>
                    <a:pt x="128" y="706"/>
                  </a:lnTo>
                  <a:lnTo>
                    <a:pt x="154" y="721"/>
                  </a:lnTo>
                  <a:lnTo>
                    <a:pt x="183" y="734"/>
                  </a:lnTo>
                  <a:lnTo>
                    <a:pt x="213" y="742"/>
                  </a:lnTo>
                  <a:lnTo>
                    <a:pt x="245" y="749"/>
                  </a:lnTo>
                  <a:lnTo>
                    <a:pt x="279" y="752"/>
                  </a:lnTo>
                  <a:lnTo>
                    <a:pt x="313" y="752"/>
                  </a:lnTo>
                  <a:lnTo>
                    <a:pt x="348" y="750"/>
                  </a:lnTo>
                  <a:lnTo>
                    <a:pt x="383" y="745"/>
                  </a:lnTo>
                  <a:lnTo>
                    <a:pt x="418" y="736"/>
                  </a:lnTo>
                  <a:lnTo>
                    <a:pt x="453" y="726"/>
                  </a:lnTo>
                  <a:lnTo>
                    <a:pt x="487" y="713"/>
                  </a:lnTo>
                  <a:lnTo>
                    <a:pt x="520" y="697"/>
                  </a:lnTo>
                  <a:lnTo>
                    <a:pt x="550" y="680"/>
                  </a:lnTo>
                  <a:lnTo>
                    <a:pt x="580" y="661"/>
                  </a:lnTo>
                  <a:lnTo>
                    <a:pt x="608" y="639"/>
                  </a:lnTo>
                  <a:lnTo>
                    <a:pt x="633" y="616"/>
                  </a:lnTo>
                  <a:lnTo>
                    <a:pt x="655" y="590"/>
                  </a:lnTo>
                  <a:lnTo>
                    <a:pt x="675" y="563"/>
                  </a:lnTo>
                  <a:lnTo>
                    <a:pt x="691" y="534"/>
                  </a:lnTo>
                  <a:lnTo>
                    <a:pt x="703" y="504"/>
                  </a:lnTo>
                  <a:lnTo>
                    <a:pt x="712" y="472"/>
                  </a:lnTo>
                  <a:lnTo>
                    <a:pt x="715" y="439"/>
                  </a:lnTo>
                  <a:lnTo>
                    <a:pt x="714" y="405"/>
                  </a:lnTo>
                  <a:lnTo>
                    <a:pt x="707" y="368"/>
                  </a:lnTo>
                  <a:lnTo>
                    <a:pt x="696" y="332"/>
                  </a:lnTo>
                  <a:lnTo>
                    <a:pt x="679" y="293"/>
                  </a:lnTo>
                  <a:lnTo>
                    <a:pt x="655" y="254"/>
                  </a:lnTo>
                  <a:lnTo>
                    <a:pt x="620" y="206"/>
                  </a:lnTo>
                  <a:lnTo>
                    <a:pt x="585" y="166"/>
                  </a:lnTo>
                  <a:lnTo>
                    <a:pt x="553" y="134"/>
                  </a:lnTo>
                  <a:lnTo>
                    <a:pt x="522" y="111"/>
                  </a:lnTo>
                  <a:lnTo>
                    <a:pt x="491" y="93"/>
                  </a:lnTo>
                  <a:lnTo>
                    <a:pt x="462" y="84"/>
                  </a:lnTo>
                  <a:lnTo>
                    <a:pt x="436" y="81"/>
                  </a:lnTo>
                  <a:lnTo>
                    <a:pt x="411" y="83"/>
                  </a:lnTo>
                  <a:lnTo>
                    <a:pt x="386" y="90"/>
                  </a:lnTo>
                  <a:lnTo>
                    <a:pt x="364" y="102"/>
                  </a:lnTo>
                  <a:lnTo>
                    <a:pt x="344" y="118"/>
                  </a:lnTo>
                  <a:lnTo>
                    <a:pt x="326" y="137"/>
                  </a:lnTo>
                  <a:lnTo>
                    <a:pt x="309" y="161"/>
                  </a:lnTo>
                  <a:lnTo>
                    <a:pt x="294" y="187"/>
                  </a:lnTo>
                  <a:lnTo>
                    <a:pt x="281" y="215"/>
                  </a:lnTo>
                  <a:lnTo>
                    <a:pt x="271" y="245"/>
                  </a:lnTo>
                  <a:lnTo>
                    <a:pt x="262" y="275"/>
                  </a:lnTo>
                  <a:lnTo>
                    <a:pt x="256" y="307"/>
                  </a:lnTo>
                  <a:lnTo>
                    <a:pt x="253" y="338"/>
                  </a:lnTo>
                  <a:lnTo>
                    <a:pt x="250" y="369"/>
                  </a:lnTo>
                  <a:lnTo>
                    <a:pt x="252" y="400"/>
                  </a:lnTo>
                  <a:lnTo>
                    <a:pt x="255" y="429"/>
                  </a:lnTo>
                  <a:lnTo>
                    <a:pt x="260" y="456"/>
                  </a:lnTo>
                  <a:lnTo>
                    <a:pt x="269" y="481"/>
                  </a:lnTo>
                  <a:lnTo>
                    <a:pt x="279" y="503"/>
                  </a:lnTo>
                  <a:lnTo>
                    <a:pt x="293" y="521"/>
                  </a:lnTo>
                  <a:lnTo>
                    <a:pt x="309" y="535"/>
                  </a:lnTo>
                  <a:lnTo>
                    <a:pt x="328" y="546"/>
                  </a:lnTo>
                  <a:lnTo>
                    <a:pt x="350" y="551"/>
                  </a:lnTo>
                  <a:lnTo>
                    <a:pt x="374" y="551"/>
                  </a:lnTo>
                  <a:lnTo>
                    <a:pt x="403" y="545"/>
                  </a:lnTo>
                  <a:lnTo>
                    <a:pt x="434" y="532"/>
                  </a:lnTo>
                  <a:lnTo>
                    <a:pt x="408" y="547"/>
                  </a:lnTo>
                  <a:lnTo>
                    <a:pt x="384" y="559"/>
                  </a:lnTo>
                  <a:lnTo>
                    <a:pt x="361" y="568"/>
                  </a:lnTo>
                  <a:lnTo>
                    <a:pt x="338" y="573"/>
                  </a:lnTo>
                  <a:lnTo>
                    <a:pt x="317" y="576"/>
                  </a:lnTo>
                  <a:lnTo>
                    <a:pt x="297" y="577"/>
                  </a:lnTo>
                  <a:lnTo>
                    <a:pt x="278" y="575"/>
                  </a:lnTo>
                  <a:lnTo>
                    <a:pt x="260" y="571"/>
                  </a:lnTo>
                  <a:lnTo>
                    <a:pt x="243" y="564"/>
                  </a:lnTo>
                  <a:lnTo>
                    <a:pt x="227" y="556"/>
                  </a:lnTo>
                  <a:lnTo>
                    <a:pt x="212" y="545"/>
                  </a:lnTo>
                  <a:lnTo>
                    <a:pt x="200" y="533"/>
                  </a:lnTo>
                  <a:lnTo>
                    <a:pt x="187" y="519"/>
                  </a:lnTo>
                  <a:lnTo>
                    <a:pt x="175" y="504"/>
                  </a:lnTo>
                  <a:lnTo>
                    <a:pt x="165" y="487"/>
                  </a:lnTo>
                  <a:lnTo>
                    <a:pt x="156" y="470"/>
                  </a:lnTo>
                  <a:lnTo>
                    <a:pt x="148" y="451"/>
                  </a:lnTo>
                  <a:lnTo>
                    <a:pt x="141" y="431"/>
                  </a:lnTo>
                  <a:lnTo>
                    <a:pt x="136" y="411"/>
                  </a:lnTo>
                  <a:lnTo>
                    <a:pt x="132" y="389"/>
                  </a:lnTo>
                  <a:lnTo>
                    <a:pt x="129" y="367"/>
                  </a:lnTo>
                  <a:lnTo>
                    <a:pt x="128" y="346"/>
                  </a:lnTo>
                  <a:lnTo>
                    <a:pt x="126" y="323"/>
                  </a:lnTo>
                  <a:lnTo>
                    <a:pt x="128" y="299"/>
                  </a:lnTo>
                  <a:lnTo>
                    <a:pt x="130" y="277"/>
                  </a:lnTo>
                  <a:lnTo>
                    <a:pt x="134" y="254"/>
                  </a:lnTo>
                  <a:lnTo>
                    <a:pt x="138" y="233"/>
                  </a:lnTo>
                  <a:lnTo>
                    <a:pt x="145" y="210"/>
                  </a:lnTo>
                  <a:lnTo>
                    <a:pt x="152" y="189"/>
                  </a:lnTo>
                  <a:lnTo>
                    <a:pt x="161" y="169"/>
                  </a:lnTo>
                  <a:lnTo>
                    <a:pt x="171" y="149"/>
                  </a:lnTo>
                  <a:lnTo>
                    <a:pt x="184" y="130"/>
                  </a:lnTo>
                  <a:lnTo>
                    <a:pt x="197" y="111"/>
                  </a:lnTo>
                  <a:lnTo>
                    <a:pt x="213" y="92"/>
                  </a:lnTo>
                  <a:lnTo>
                    <a:pt x="230" y="76"/>
                  </a:lnTo>
                  <a:lnTo>
                    <a:pt x="247" y="61"/>
                  </a:lnTo>
                  <a:lnTo>
                    <a:pt x="265" y="48"/>
                  </a:lnTo>
                  <a:lnTo>
                    <a:pt x="284" y="37"/>
                  </a:lnTo>
                  <a:lnTo>
                    <a:pt x="305" y="27"/>
                  </a:lnTo>
                  <a:lnTo>
                    <a:pt x="325" y="18"/>
                  </a:lnTo>
                  <a:lnTo>
                    <a:pt x="345" y="12"/>
                  </a:lnTo>
                  <a:lnTo>
                    <a:pt x="366" y="7"/>
                  </a:lnTo>
                  <a:lnTo>
                    <a:pt x="387" y="3"/>
                  </a:lnTo>
                  <a:lnTo>
                    <a:pt x="408" y="1"/>
                  </a:lnTo>
                  <a:lnTo>
                    <a:pt x="431" y="0"/>
                  </a:lnTo>
                  <a:lnTo>
                    <a:pt x="453" y="0"/>
                  </a:lnTo>
                  <a:lnTo>
                    <a:pt x="475" y="2"/>
                  </a:lnTo>
                  <a:lnTo>
                    <a:pt x="497" y="5"/>
                  </a:lnTo>
                  <a:lnTo>
                    <a:pt x="519" y="10"/>
                  </a:lnTo>
                  <a:lnTo>
                    <a:pt x="541" y="15"/>
                  </a:lnTo>
                  <a:lnTo>
                    <a:pt x="562" y="22"/>
                  </a:lnTo>
                  <a:lnTo>
                    <a:pt x="584" y="30"/>
                  </a:lnTo>
                  <a:lnTo>
                    <a:pt x="604" y="39"/>
                  </a:lnTo>
                  <a:lnTo>
                    <a:pt x="626" y="48"/>
                  </a:lnTo>
                  <a:lnTo>
                    <a:pt x="646" y="60"/>
                  </a:lnTo>
                  <a:lnTo>
                    <a:pt x="665" y="72"/>
                  </a:lnTo>
                  <a:lnTo>
                    <a:pt x="684" y="85"/>
                  </a:lnTo>
                  <a:lnTo>
                    <a:pt x="702" y="99"/>
                  </a:lnTo>
                  <a:lnTo>
                    <a:pt x="720" y="114"/>
                  </a:lnTo>
                  <a:lnTo>
                    <a:pt x="736" y="129"/>
                  </a:lnTo>
                  <a:lnTo>
                    <a:pt x="752" y="146"/>
                  </a:lnTo>
                  <a:lnTo>
                    <a:pt x="767" y="163"/>
                  </a:lnTo>
                  <a:lnTo>
                    <a:pt x="780" y="180"/>
                  </a:lnTo>
                  <a:lnTo>
                    <a:pt x="793" y="200"/>
                  </a:lnTo>
                  <a:lnTo>
                    <a:pt x="822" y="250"/>
                  </a:lnTo>
                  <a:lnTo>
                    <a:pt x="844" y="299"/>
                  </a:lnTo>
                  <a:lnTo>
                    <a:pt x="861" y="348"/>
                  </a:lnTo>
                  <a:lnTo>
                    <a:pt x="872" y="395"/>
                  </a:lnTo>
                  <a:lnTo>
                    <a:pt x="877" y="440"/>
                  </a:lnTo>
                  <a:lnTo>
                    <a:pt x="877" y="483"/>
                  </a:lnTo>
                  <a:lnTo>
                    <a:pt x="873" y="525"/>
                  </a:lnTo>
                  <a:lnTo>
                    <a:pt x="864" y="564"/>
                  </a:lnTo>
                  <a:lnTo>
                    <a:pt x="850" y="602"/>
                  </a:lnTo>
                  <a:lnTo>
                    <a:pt x="832" y="638"/>
                  </a:lnTo>
                  <a:lnTo>
                    <a:pt x="811" y="672"/>
                  </a:lnTo>
                  <a:lnTo>
                    <a:pt x="787" y="704"/>
                  </a:lnTo>
                  <a:lnTo>
                    <a:pt x="758" y="733"/>
                  </a:lnTo>
                  <a:lnTo>
                    <a:pt x="727" y="761"/>
                  </a:lnTo>
                  <a:lnTo>
                    <a:pt x="695" y="785"/>
                  </a:lnTo>
                  <a:lnTo>
                    <a:pt x="659" y="808"/>
                  </a:lnTo>
                  <a:lnTo>
                    <a:pt x="620" y="827"/>
                  </a:lnTo>
                  <a:lnTo>
                    <a:pt x="581" y="844"/>
                  </a:lnTo>
                  <a:lnTo>
                    <a:pt x="540" y="859"/>
                  </a:lnTo>
                  <a:lnTo>
                    <a:pt x="498" y="871"/>
                  </a:lnTo>
                  <a:lnTo>
                    <a:pt x="455" y="880"/>
                  </a:lnTo>
                  <a:lnTo>
                    <a:pt x="411" y="886"/>
                  </a:lnTo>
                  <a:lnTo>
                    <a:pt x="367" y="889"/>
                  </a:lnTo>
                  <a:lnTo>
                    <a:pt x="323" y="888"/>
                  </a:lnTo>
                  <a:lnTo>
                    <a:pt x="279" y="886"/>
                  </a:lnTo>
                  <a:lnTo>
                    <a:pt x="236" y="879"/>
                  </a:lnTo>
                  <a:lnTo>
                    <a:pt x="192" y="869"/>
                  </a:lnTo>
                  <a:lnTo>
                    <a:pt x="151" y="856"/>
                  </a:lnTo>
                  <a:lnTo>
                    <a:pt x="111" y="839"/>
                  </a:lnTo>
                  <a:lnTo>
                    <a:pt x="71" y="820"/>
                  </a:lnTo>
                  <a:lnTo>
                    <a:pt x="35" y="795"/>
                  </a:lnTo>
                  <a:lnTo>
                    <a:pt x="0" y="767"/>
                  </a:lnTo>
                  <a:lnTo>
                    <a:pt x="43" y="576"/>
                  </a:lnTo>
                  <a:close/>
                </a:path>
              </a:pathLst>
            </a:custGeom>
            <a:solidFill>
              <a:srgbClr val="966E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99"/>
            <p:cNvSpPr>
              <a:spLocks/>
            </p:cNvSpPr>
            <p:nvPr/>
          </p:nvSpPr>
          <p:spPr bwMode="auto">
            <a:xfrm>
              <a:off x="4355" y="2442"/>
              <a:ext cx="179" cy="93"/>
            </a:xfrm>
            <a:custGeom>
              <a:avLst/>
              <a:gdLst>
                <a:gd name="T0" fmla="*/ 0 w 1617"/>
                <a:gd name="T1" fmla="*/ 0 h 1303"/>
                <a:gd name="T2" fmla="*/ 0 w 1617"/>
                <a:gd name="T3" fmla="*/ 0 h 1303"/>
                <a:gd name="T4" fmla="*/ 0 w 1617"/>
                <a:gd name="T5" fmla="*/ 0 h 1303"/>
                <a:gd name="T6" fmla="*/ 0 w 1617"/>
                <a:gd name="T7" fmla="*/ 0 h 1303"/>
                <a:gd name="T8" fmla="*/ 0 w 1617"/>
                <a:gd name="T9" fmla="*/ 0 h 1303"/>
                <a:gd name="T10" fmla="*/ 0 w 1617"/>
                <a:gd name="T11" fmla="*/ 0 h 1303"/>
                <a:gd name="T12" fmla="*/ 0 w 1617"/>
                <a:gd name="T13" fmla="*/ 0 h 1303"/>
                <a:gd name="T14" fmla="*/ 0 w 1617"/>
                <a:gd name="T15" fmla="*/ 0 h 1303"/>
                <a:gd name="T16" fmla="*/ 0 w 1617"/>
                <a:gd name="T17" fmla="*/ 0 h 1303"/>
                <a:gd name="T18" fmla="*/ 0 w 1617"/>
                <a:gd name="T19" fmla="*/ 0 h 1303"/>
                <a:gd name="T20" fmla="*/ 0 w 1617"/>
                <a:gd name="T21" fmla="*/ 0 h 1303"/>
                <a:gd name="T22" fmla="*/ 0 w 1617"/>
                <a:gd name="T23" fmla="*/ 0 h 1303"/>
                <a:gd name="T24" fmla="*/ 0 w 1617"/>
                <a:gd name="T25" fmla="*/ 0 h 1303"/>
                <a:gd name="T26" fmla="*/ 0 w 1617"/>
                <a:gd name="T27" fmla="*/ 0 h 1303"/>
                <a:gd name="T28" fmla="*/ 0 w 1617"/>
                <a:gd name="T29" fmla="*/ 0 h 1303"/>
                <a:gd name="T30" fmla="*/ 0 w 1617"/>
                <a:gd name="T31" fmla="*/ 0 h 1303"/>
                <a:gd name="T32" fmla="*/ 0 w 1617"/>
                <a:gd name="T33" fmla="*/ 0 h 1303"/>
                <a:gd name="T34" fmla="*/ 0 w 1617"/>
                <a:gd name="T35" fmla="*/ 0 h 1303"/>
                <a:gd name="T36" fmla="*/ 0 w 1617"/>
                <a:gd name="T37" fmla="*/ 0 h 1303"/>
                <a:gd name="T38" fmla="*/ 0 w 1617"/>
                <a:gd name="T39" fmla="*/ 0 h 1303"/>
                <a:gd name="T40" fmla="*/ 0 w 1617"/>
                <a:gd name="T41" fmla="*/ 0 h 1303"/>
                <a:gd name="T42" fmla="*/ 0 w 1617"/>
                <a:gd name="T43" fmla="*/ 0 h 1303"/>
                <a:gd name="T44" fmla="*/ 0 w 1617"/>
                <a:gd name="T45" fmla="*/ 0 h 1303"/>
                <a:gd name="T46" fmla="*/ 0 w 1617"/>
                <a:gd name="T47" fmla="*/ 0 h 1303"/>
                <a:gd name="T48" fmla="*/ 0 w 1617"/>
                <a:gd name="T49" fmla="*/ 0 h 1303"/>
                <a:gd name="T50" fmla="*/ 0 w 1617"/>
                <a:gd name="T51" fmla="*/ 0 h 1303"/>
                <a:gd name="T52" fmla="*/ 0 w 1617"/>
                <a:gd name="T53" fmla="*/ 0 h 1303"/>
                <a:gd name="T54" fmla="*/ 0 w 1617"/>
                <a:gd name="T55" fmla="*/ 0 h 1303"/>
                <a:gd name="T56" fmla="*/ 0 w 1617"/>
                <a:gd name="T57" fmla="*/ 0 h 1303"/>
                <a:gd name="T58" fmla="*/ 0 w 1617"/>
                <a:gd name="T59" fmla="*/ 0 h 1303"/>
                <a:gd name="T60" fmla="*/ 0 w 1617"/>
                <a:gd name="T61" fmla="*/ 0 h 1303"/>
                <a:gd name="T62" fmla="*/ 0 w 1617"/>
                <a:gd name="T63" fmla="*/ 0 h 1303"/>
                <a:gd name="T64" fmla="*/ 0 w 1617"/>
                <a:gd name="T65" fmla="*/ 0 h 1303"/>
                <a:gd name="T66" fmla="*/ 0 w 1617"/>
                <a:gd name="T67" fmla="*/ 0 h 1303"/>
                <a:gd name="T68" fmla="*/ 0 w 1617"/>
                <a:gd name="T69" fmla="*/ 0 h 1303"/>
                <a:gd name="T70" fmla="*/ 0 w 1617"/>
                <a:gd name="T71" fmla="*/ 0 h 1303"/>
                <a:gd name="T72" fmla="*/ 0 w 1617"/>
                <a:gd name="T73" fmla="*/ 0 h 1303"/>
                <a:gd name="T74" fmla="*/ 0 w 1617"/>
                <a:gd name="T75" fmla="*/ 0 h 1303"/>
                <a:gd name="T76" fmla="*/ 0 w 1617"/>
                <a:gd name="T77" fmla="*/ 0 h 1303"/>
                <a:gd name="T78" fmla="*/ 0 w 1617"/>
                <a:gd name="T79" fmla="*/ 0 h 1303"/>
                <a:gd name="T80" fmla="*/ 0 w 1617"/>
                <a:gd name="T81" fmla="*/ 0 h 1303"/>
                <a:gd name="T82" fmla="*/ 0 w 1617"/>
                <a:gd name="T83" fmla="*/ 0 h 1303"/>
                <a:gd name="T84" fmla="*/ 0 w 1617"/>
                <a:gd name="T85" fmla="*/ 0 h 1303"/>
                <a:gd name="T86" fmla="*/ 0 w 1617"/>
                <a:gd name="T87" fmla="*/ 0 h 13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17"/>
                <a:gd name="T133" fmla="*/ 0 h 1303"/>
                <a:gd name="T134" fmla="*/ 1617 w 1617"/>
                <a:gd name="T135" fmla="*/ 1303 h 13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17" h="1303">
                  <a:moveTo>
                    <a:pt x="70" y="59"/>
                  </a:moveTo>
                  <a:lnTo>
                    <a:pt x="73" y="136"/>
                  </a:lnTo>
                  <a:lnTo>
                    <a:pt x="77" y="176"/>
                  </a:lnTo>
                  <a:lnTo>
                    <a:pt x="79" y="221"/>
                  </a:lnTo>
                  <a:lnTo>
                    <a:pt x="79" y="244"/>
                  </a:lnTo>
                  <a:lnTo>
                    <a:pt x="79" y="270"/>
                  </a:lnTo>
                  <a:lnTo>
                    <a:pt x="78" y="298"/>
                  </a:lnTo>
                  <a:lnTo>
                    <a:pt x="76" y="326"/>
                  </a:lnTo>
                  <a:lnTo>
                    <a:pt x="73" y="357"/>
                  </a:lnTo>
                  <a:lnTo>
                    <a:pt x="69" y="389"/>
                  </a:lnTo>
                  <a:lnTo>
                    <a:pt x="64" y="424"/>
                  </a:lnTo>
                  <a:lnTo>
                    <a:pt x="58" y="460"/>
                  </a:lnTo>
                  <a:lnTo>
                    <a:pt x="49" y="499"/>
                  </a:lnTo>
                  <a:lnTo>
                    <a:pt x="40" y="539"/>
                  </a:lnTo>
                  <a:lnTo>
                    <a:pt x="29" y="583"/>
                  </a:lnTo>
                  <a:lnTo>
                    <a:pt x="15" y="629"/>
                  </a:lnTo>
                  <a:lnTo>
                    <a:pt x="8" y="662"/>
                  </a:lnTo>
                  <a:lnTo>
                    <a:pt x="2" y="693"/>
                  </a:lnTo>
                  <a:lnTo>
                    <a:pt x="0" y="724"/>
                  </a:lnTo>
                  <a:lnTo>
                    <a:pt x="2" y="754"/>
                  </a:lnTo>
                  <a:lnTo>
                    <a:pt x="6" y="783"/>
                  </a:lnTo>
                  <a:lnTo>
                    <a:pt x="12" y="811"/>
                  </a:lnTo>
                  <a:lnTo>
                    <a:pt x="21" y="839"/>
                  </a:lnTo>
                  <a:lnTo>
                    <a:pt x="32" y="865"/>
                  </a:lnTo>
                  <a:lnTo>
                    <a:pt x="45" y="891"/>
                  </a:lnTo>
                  <a:lnTo>
                    <a:pt x="60" y="916"/>
                  </a:lnTo>
                  <a:lnTo>
                    <a:pt x="76" y="940"/>
                  </a:lnTo>
                  <a:lnTo>
                    <a:pt x="94" y="962"/>
                  </a:lnTo>
                  <a:lnTo>
                    <a:pt x="112" y="985"/>
                  </a:lnTo>
                  <a:lnTo>
                    <a:pt x="132" y="1006"/>
                  </a:lnTo>
                  <a:lnTo>
                    <a:pt x="152" y="1025"/>
                  </a:lnTo>
                  <a:lnTo>
                    <a:pt x="173" y="1045"/>
                  </a:lnTo>
                  <a:lnTo>
                    <a:pt x="194" y="1063"/>
                  </a:lnTo>
                  <a:lnTo>
                    <a:pt x="215" y="1080"/>
                  </a:lnTo>
                  <a:lnTo>
                    <a:pt x="237" y="1096"/>
                  </a:lnTo>
                  <a:lnTo>
                    <a:pt x="258" y="1111"/>
                  </a:lnTo>
                  <a:lnTo>
                    <a:pt x="299" y="1138"/>
                  </a:lnTo>
                  <a:lnTo>
                    <a:pt x="336" y="1160"/>
                  </a:lnTo>
                  <a:lnTo>
                    <a:pt x="370" y="1179"/>
                  </a:lnTo>
                  <a:lnTo>
                    <a:pt x="397" y="1193"/>
                  </a:lnTo>
                  <a:lnTo>
                    <a:pt x="415" y="1201"/>
                  </a:lnTo>
                  <a:lnTo>
                    <a:pt x="424" y="1206"/>
                  </a:lnTo>
                  <a:lnTo>
                    <a:pt x="481" y="1227"/>
                  </a:lnTo>
                  <a:lnTo>
                    <a:pt x="537" y="1245"/>
                  </a:lnTo>
                  <a:lnTo>
                    <a:pt x="592" y="1261"/>
                  </a:lnTo>
                  <a:lnTo>
                    <a:pt x="644" y="1274"/>
                  </a:lnTo>
                  <a:lnTo>
                    <a:pt x="696" y="1285"/>
                  </a:lnTo>
                  <a:lnTo>
                    <a:pt x="745" y="1292"/>
                  </a:lnTo>
                  <a:lnTo>
                    <a:pt x="794" y="1299"/>
                  </a:lnTo>
                  <a:lnTo>
                    <a:pt x="842" y="1302"/>
                  </a:lnTo>
                  <a:lnTo>
                    <a:pt x="887" y="1303"/>
                  </a:lnTo>
                  <a:lnTo>
                    <a:pt x="932" y="1301"/>
                  </a:lnTo>
                  <a:lnTo>
                    <a:pt x="975" y="1298"/>
                  </a:lnTo>
                  <a:lnTo>
                    <a:pt x="1018" y="1292"/>
                  </a:lnTo>
                  <a:lnTo>
                    <a:pt x="1058" y="1285"/>
                  </a:lnTo>
                  <a:lnTo>
                    <a:pt x="1097" y="1276"/>
                  </a:lnTo>
                  <a:lnTo>
                    <a:pt x="1134" y="1266"/>
                  </a:lnTo>
                  <a:lnTo>
                    <a:pt x="1171" y="1253"/>
                  </a:lnTo>
                  <a:lnTo>
                    <a:pt x="1206" y="1238"/>
                  </a:lnTo>
                  <a:lnTo>
                    <a:pt x="1240" y="1222"/>
                  </a:lnTo>
                  <a:lnTo>
                    <a:pt x="1272" y="1204"/>
                  </a:lnTo>
                  <a:lnTo>
                    <a:pt x="1303" y="1186"/>
                  </a:lnTo>
                  <a:lnTo>
                    <a:pt x="1332" y="1166"/>
                  </a:lnTo>
                  <a:lnTo>
                    <a:pt x="1361" y="1144"/>
                  </a:lnTo>
                  <a:lnTo>
                    <a:pt x="1388" y="1122"/>
                  </a:lnTo>
                  <a:lnTo>
                    <a:pt x="1413" y="1098"/>
                  </a:lnTo>
                  <a:lnTo>
                    <a:pt x="1437" y="1074"/>
                  </a:lnTo>
                  <a:lnTo>
                    <a:pt x="1461" y="1048"/>
                  </a:lnTo>
                  <a:lnTo>
                    <a:pt x="1482" y="1021"/>
                  </a:lnTo>
                  <a:lnTo>
                    <a:pt x="1502" y="994"/>
                  </a:lnTo>
                  <a:lnTo>
                    <a:pt x="1521" y="966"/>
                  </a:lnTo>
                  <a:lnTo>
                    <a:pt x="1538" y="937"/>
                  </a:lnTo>
                  <a:lnTo>
                    <a:pt x="1554" y="908"/>
                  </a:lnTo>
                  <a:lnTo>
                    <a:pt x="1569" y="878"/>
                  </a:lnTo>
                  <a:lnTo>
                    <a:pt x="1578" y="857"/>
                  </a:lnTo>
                  <a:lnTo>
                    <a:pt x="1587" y="837"/>
                  </a:lnTo>
                  <a:lnTo>
                    <a:pt x="1595" y="815"/>
                  </a:lnTo>
                  <a:lnTo>
                    <a:pt x="1602" y="796"/>
                  </a:lnTo>
                  <a:lnTo>
                    <a:pt x="1607" y="775"/>
                  </a:lnTo>
                  <a:lnTo>
                    <a:pt x="1611" y="756"/>
                  </a:lnTo>
                  <a:lnTo>
                    <a:pt x="1613" y="738"/>
                  </a:lnTo>
                  <a:lnTo>
                    <a:pt x="1615" y="720"/>
                  </a:lnTo>
                  <a:lnTo>
                    <a:pt x="1617" y="702"/>
                  </a:lnTo>
                  <a:lnTo>
                    <a:pt x="1617" y="685"/>
                  </a:lnTo>
                  <a:lnTo>
                    <a:pt x="1614" y="668"/>
                  </a:lnTo>
                  <a:lnTo>
                    <a:pt x="1612" y="652"/>
                  </a:lnTo>
                  <a:lnTo>
                    <a:pt x="1608" y="637"/>
                  </a:lnTo>
                  <a:lnTo>
                    <a:pt x="1604" y="622"/>
                  </a:lnTo>
                  <a:lnTo>
                    <a:pt x="1597" y="608"/>
                  </a:lnTo>
                  <a:lnTo>
                    <a:pt x="1591" y="594"/>
                  </a:lnTo>
                  <a:lnTo>
                    <a:pt x="1586" y="584"/>
                  </a:lnTo>
                  <a:lnTo>
                    <a:pt x="1579" y="576"/>
                  </a:lnTo>
                  <a:lnTo>
                    <a:pt x="1573" y="568"/>
                  </a:lnTo>
                  <a:lnTo>
                    <a:pt x="1567" y="560"/>
                  </a:lnTo>
                  <a:lnTo>
                    <a:pt x="1553" y="546"/>
                  </a:lnTo>
                  <a:lnTo>
                    <a:pt x="1539" y="534"/>
                  </a:lnTo>
                  <a:lnTo>
                    <a:pt x="1523" y="523"/>
                  </a:lnTo>
                  <a:lnTo>
                    <a:pt x="1508" y="514"/>
                  </a:lnTo>
                  <a:lnTo>
                    <a:pt x="1494" y="506"/>
                  </a:lnTo>
                  <a:lnTo>
                    <a:pt x="1479" y="500"/>
                  </a:lnTo>
                  <a:lnTo>
                    <a:pt x="1464" y="494"/>
                  </a:lnTo>
                  <a:lnTo>
                    <a:pt x="1450" y="490"/>
                  </a:lnTo>
                  <a:lnTo>
                    <a:pt x="1438" y="486"/>
                  </a:lnTo>
                  <a:lnTo>
                    <a:pt x="1428" y="484"/>
                  </a:lnTo>
                  <a:lnTo>
                    <a:pt x="1411" y="480"/>
                  </a:lnTo>
                  <a:lnTo>
                    <a:pt x="1404" y="479"/>
                  </a:lnTo>
                  <a:lnTo>
                    <a:pt x="1337" y="470"/>
                  </a:lnTo>
                  <a:lnTo>
                    <a:pt x="1270" y="459"/>
                  </a:lnTo>
                  <a:lnTo>
                    <a:pt x="1205" y="446"/>
                  </a:lnTo>
                  <a:lnTo>
                    <a:pt x="1141" y="433"/>
                  </a:lnTo>
                  <a:lnTo>
                    <a:pt x="1078" y="418"/>
                  </a:lnTo>
                  <a:lnTo>
                    <a:pt x="1017" y="403"/>
                  </a:lnTo>
                  <a:lnTo>
                    <a:pt x="957" y="387"/>
                  </a:lnTo>
                  <a:lnTo>
                    <a:pt x="898" y="370"/>
                  </a:lnTo>
                  <a:lnTo>
                    <a:pt x="842" y="352"/>
                  </a:lnTo>
                  <a:lnTo>
                    <a:pt x="786" y="333"/>
                  </a:lnTo>
                  <a:lnTo>
                    <a:pt x="733" y="315"/>
                  </a:lnTo>
                  <a:lnTo>
                    <a:pt x="681" y="297"/>
                  </a:lnTo>
                  <a:lnTo>
                    <a:pt x="630" y="278"/>
                  </a:lnTo>
                  <a:lnTo>
                    <a:pt x="582" y="258"/>
                  </a:lnTo>
                  <a:lnTo>
                    <a:pt x="536" y="240"/>
                  </a:lnTo>
                  <a:lnTo>
                    <a:pt x="492" y="221"/>
                  </a:lnTo>
                  <a:lnTo>
                    <a:pt x="409" y="184"/>
                  </a:lnTo>
                  <a:lnTo>
                    <a:pt x="336" y="150"/>
                  </a:lnTo>
                  <a:lnTo>
                    <a:pt x="273" y="118"/>
                  </a:lnTo>
                  <a:lnTo>
                    <a:pt x="220" y="90"/>
                  </a:lnTo>
                  <a:lnTo>
                    <a:pt x="176" y="66"/>
                  </a:lnTo>
                  <a:lnTo>
                    <a:pt x="145" y="48"/>
                  </a:lnTo>
                  <a:lnTo>
                    <a:pt x="125" y="36"/>
                  </a:lnTo>
                  <a:lnTo>
                    <a:pt x="118" y="32"/>
                  </a:lnTo>
                  <a:lnTo>
                    <a:pt x="67" y="0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815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100"/>
            <p:cNvSpPr>
              <a:spLocks/>
            </p:cNvSpPr>
            <p:nvPr/>
          </p:nvSpPr>
          <p:spPr bwMode="auto">
            <a:xfrm>
              <a:off x="4360" y="2448"/>
              <a:ext cx="169" cy="83"/>
            </a:xfrm>
            <a:custGeom>
              <a:avLst/>
              <a:gdLst>
                <a:gd name="T0" fmla="*/ 0 w 1521"/>
                <a:gd name="T1" fmla="*/ 0 h 1166"/>
                <a:gd name="T2" fmla="*/ 0 w 1521"/>
                <a:gd name="T3" fmla="*/ 0 h 1166"/>
                <a:gd name="T4" fmla="*/ 0 w 1521"/>
                <a:gd name="T5" fmla="*/ 0 h 1166"/>
                <a:gd name="T6" fmla="*/ 0 w 1521"/>
                <a:gd name="T7" fmla="*/ 0 h 1166"/>
                <a:gd name="T8" fmla="*/ 0 w 1521"/>
                <a:gd name="T9" fmla="*/ 0 h 1166"/>
                <a:gd name="T10" fmla="*/ 0 w 1521"/>
                <a:gd name="T11" fmla="*/ 0 h 1166"/>
                <a:gd name="T12" fmla="*/ 0 w 1521"/>
                <a:gd name="T13" fmla="*/ 0 h 1166"/>
                <a:gd name="T14" fmla="*/ 0 w 1521"/>
                <a:gd name="T15" fmla="*/ 0 h 1166"/>
                <a:gd name="T16" fmla="*/ 0 w 1521"/>
                <a:gd name="T17" fmla="*/ 0 h 1166"/>
                <a:gd name="T18" fmla="*/ 0 w 1521"/>
                <a:gd name="T19" fmla="*/ 0 h 1166"/>
                <a:gd name="T20" fmla="*/ 0 w 1521"/>
                <a:gd name="T21" fmla="*/ 0 h 1166"/>
                <a:gd name="T22" fmla="*/ 0 w 1521"/>
                <a:gd name="T23" fmla="*/ 0 h 1166"/>
                <a:gd name="T24" fmla="*/ 0 w 1521"/>
                <a:gd name="T25" fmla="*/ 0 h 1166"/>
                <a:gd name="T26" fmla="*/ 0 w 1521"/>
                <a:gd name="T27" fmla="*/ 0 h 1166"/>
                <a:gd name="T28" fmla="*/ 0 w 1521"/>
                <a:gd name="T29" fmla="*/ 0 h 1166"/>
                <a:gd name="T30" fmla="*/ 0 w 1521"/>
                <a:gd name="T31" fmla="*/ 0 h 1166"/>
                <a:gd name="T32" fmla="*/ 0 w 1521"/>
                <a:gd name="T33" fmla="*/ 0 h 1166"/>
                <a:gd name="T34" fmla="*/ 0 w 1521"/>
                <a:gd name="T35" fmla="*/ 0 h 1166"/>
                <a:gd name="T36" fmla="*/ 0 w 1521"/>
                <a:gd name="T37" fmla="*/ 0 h 1166"/>
                <a:gd name="T38" fmla="*/ 0 w 1521"/>
                <a:gd name="T39" fmla="*/ 0 h 1166"/>
                <a:gd name="T40" fmla="*/ 0 w 1521"/>
                <a:gd name="T41" fmla="*/ 0 h 1166"/>
                <a:gd name="T42" fmla="*/ 0 w 1521"/>
                <a:gd name="T43" fmla="*/ 0 h 1166"/>
                <a:gd name="T44" fmla="*/ 0 w 1521"/>
                <a:gd name="T45" fmla="*/ 0 h 1166"/>
                <a:gd name="T46" fmla="*/ 0 w 1521"/>
                <a:gd name="T47" fmla="*/ 0 h 1166"/>
                <a:gd name="T48" fmla="*/ 0 w 1521"/>
                <a:gd name="T49" fmla="*/ 0 h 1166"/>
                <a:gd name="T50" fmla="*/ 0 w 1521"/>
                <a:gd name="T51" fmla="*/ 0 h 1166"/>
                <a:gd name="T52" fmla="*/ 0 w 1521"/>
                <a:gd name="T53" fmla="*/ 0 h 1166"/>
                <a:gd name="T54" fmla="*/ 0 w 1521"/>
                <a:gd name="T55" fmla="*/ 0 h 1166"/>
                <a:gd name="T56" fmla="*/ 0 w 1521"/>
                <a:gd name="T57" fmla="*/ 0 h 1166"/>
                <a:gd name="T58" fmla="*/ 0 w 1521"/>
                <a:gd name="T59" fmla="*/ 0 h 1166"/>
                <a:gd name="T60" fmla="*/ 0 w 1521"/>
                <a:gd name="T61" fmla="*/ 0 h 1166"/>
                <a:gd name="T62" fmla="*/ 0 w 1521"/>
                <a:gd name="T63" fmla="*/ 0 h 1166"/>
                <a:gd name="T64" fmla="*/ 0 w 1521"/>
                <a:gd name="T65" fmla="*/ 0 h 1166"/>
                <a:gd name="T66" fmla="*/ 0 w 1521"/>
                <a:gd name="T67" fmla="*/ 0 h 1166"/>
                <a:gd name="T68" fmla="*/ 0 w 1521"/>
                <a:gd name="T69" fmla="*/ 0 h 1166"/>
                <a:gd name="T70" fmla="*/ 0 w 1521"/>
                <a:gd name="T71" fmla="*/ 0 h 1166"/>
                <a:gd name="T72" fmla="*/ 0 w 1521"/>
                <a:gd name="T73" fmla="*/ 0 h 1166"/>
                <a:gd name="T74" fmla="*/ 0 w 1521"/>
                <a:gd name="T75" fmla="*/ 0 h 1166"/>
                <a:gd name="T76" fmla="*/ 0 w 1521"/>
                <a:gd name="T77" fmla="*/ 0 h 1166"/>
                <a:gd name="T78" fmla="*/ 0 w 1521"/>
                <a:gd name="T79" fmla="*/ 0 h 1166"/>
                <a:gd name="T80" fmla="*/ 0 w 1521"/>
                <a:gd name="T81" fmla="*/ 0 h 1166"/>
                <a:gd name="T82" fmla="*/ 0 w 1521"/>
                <a:gd name="T83" fmla="*/ 0 h 1166"/>
                <a:gd name="T84" fmla="*/ 0 w 1521"/>
                <a:gd name="T85" fmla="*/ 0 h 1166"/>
                <a:gd name="T86" fmla="*/ 0 w 1521"/>
                <a:gd name="T87" fmla="*/ 0 h 1166"/>
                <a:gd name="T88" fmla="*/ 0 w 1521"/>
                <a:gd name="T89" fmla="*/ 0 h 1166"/>
                <a:gd name="T90" fmla="*/ 0 w 1521"/>
                <a:gd name="T91" fmla="*/ 0 h 1166"/>
                <a:gd name="T92" fmla="*/ 0 w 1521"/>
                <a:gd name="T93" fmla="*/ 0 h 1166"/>
                <a:gd name="T94" fmla="*/ 0 w 1521"/>
                <a:gd name="T95" fmla="*/ 0 h 1166"/>
                <a:gd name="T96" fmla="*/ 0 w 1521"/>
                <a:gd name="T97" fmla="*/ 0 h 1166"/>
                <a:gd name="T98" fmla="*/ 0 w 1521"/>
                <a:gd name="T99" fmla="*/ 0 h 1166"/>
                <a:gd name="T100" fmla="*/ 0 w 1521"/>
                <a:gd name="T101" fmla="*/ 0 h 1166"/>
                <a:gd name="T102" fmla="*/ 0 w 1521"/>
                <a:gd name="T103" fmla="*/ 0 h 1166"/>
                <a:gd name="T104" fmla="*/ 0 w 1521"/>
                <a:gd name="T105" fmla="*/ 0 h 1166"/>
                <a:gd name="T106" fmla="*/ 0 w 1521"/>
                <a:gd name="T107" fmla="*/ 0 h 1166"/>
                <a:gd name="T108" fmla="*/ 0 w 1521"/>
                <a:gd name="T109" fmla="*/ 0 h 1166"/>
                <a:gd name="T110" fmla="*/ 0 w 1521"/>
                <a:gd name="T111" fmla="*/ 0 h 1166"/>
                <a:gd name="T112" fmla="*/ 0 w 1521"/>
                <a:gd name="T113" fmla="*/ 0 h 1166"/>
                <a:gd name="T114" fmla="*/ 0 w 1521"/>
                <a:gd name="T115" fmla="*/ 0 h 1166"/>
                <a:gd name="T116" fmla="*/ 0 w 1521"/>
                <a:gd name="T117" fmla="*/ 0 h 1166"/>
                <a:gd name="T118" fmla="*/ 0 w 1521"/>
                <a:gd name="T119" fmla="*/ 0 h 1166"/>
                <a:gd name="T120" fmla="*/ 0 w 1521"/>
                <a:gd name="T121" fmla="*/ 0 h 1166"/>
                <a:gd name="T122" fmla="*/ 0 w 1521"/>
                <a:gd name="T123" fmla="*/ 0 h 1166"/>
                <a:gd name="T124" fmla="*/ 0 w 1521"/>
                <a:gd name="T125" fmla="*/ 0 h 11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21"/>
                <a:gd name="T190" fmla="*/ 0 h 1166"/>
                <a:gd name="T191" fmla="*/ 1521 w 1521"/>
                <a:gd name="T192" fmla="*/ 1166 h 11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21" h="1166">
                  <a:moveTo>
                    <a:pt x="73" y="46"/>
                  </a:moveTo>
                  <a:lnTo>
                    <a:pt x="75" y="72"/>
                  </a:lnTo>
                  <a:lnTo>
                    <a:pt x="76" y="100"/>
                  </a:lnTo>
                  <a:lnTo>
                    <a:pt x="78" y="130"/>
                  </a:lnTo>
                  <a:lnTo>
                    <a:pt x="78" y="161"/>
                  </a:lnTo>
                  <a:lnTo>
                    <a:pt x="77" y="197"/>
                  </a:lnTo>
                  <a:lnTo>
                    <a:pt x="75" y="237"/>
                  </a:lnTo>
                  <a:lnTo>
                    <a:pt x="72" y="281"/>
                  </a:lnTo>
                  <a:lnTo>
                    <a:pt x="66" y="327"/>
                  </a:lnTo>
                  <a:lnTo>
                    <a:pt x="57" y="377"/>
                  </a:lnTo>
                  <a:lnTo>
                    <a:pt x="46" y="432"/>
                  </a:lnTo>
                  <a:lnTo>
                    <a:pt x="31" y="491"/>
                  </a:lnTo>
                  <a:lnTo>
                    <a:pt x="13" y="555"/>
                  </a:lnTo>
                  <a:lnTo>
                    <a:pt x="7" y="577"/>
                  </a:lnTo>
                  <a:lnTo>
                    <a:pt x="3" y="597"/>
                  </a:lnTo>
                  <a:lnTo>
                    <a:pt x="1" y="618"/>
                  </a:lnTo>
                  <a:lnTo>
                    <a:pt x="0" y="638"/>
                  </a:lnTo>
                  <a:lnTo>
                    <a:pt x="1" y="662"/>
                  </a:lnTo>
                  <a:lnTo>
                    <a:pt x="4" y="685"/>
                  </a:lnTo>
                  <a:lnTo>
                    <a:pt x="10" y="709"/>
                  </a:lnTo>
                  <a:lnTo>
                    <a:pt x="17" y="731"/>
                  </a:lnTo>
                  <a:lnTo>
                    <a:pt x="25" y="753"/>
                  </a:lnTo>
                  <a:lnTo>
                    <a:pt x="35" y="774"/>
                  </a:lnTo>
                  <a:lnTo>
                    <a:pt x="47" y="795"/>
                  </a:lnTo>
                  <a:lnTo>
                    <a:pt x="59" y="815"/>
                  </a:lnTo>
                  <a:lnTo>
                    <a:pt x="73" y="834"/>
                  </a:lnTo>
                  <a:lnTo>
                    <a:pt x="88" y="853"/>
                  </a:lnTo>
                  <a:lnTo>
                    <a:pt x="104" y="871"/>
                  </a:lnTo>
                  <a:lnTo>
                    <a:pt x="121" y="888"/>
                  </a:lnTo>
                  <a:lnTo>
                    <a:pt x="138" y="905"/>
                  </a:lnTo>
                  <a:lnTo>
                    <a:pt x="155" y="921"/>
                  </a:lnTo>
                  <a:lnTo>
                    <a:pt x="173" y="936"/>
                  </a:lnTo>
                  <a:lnTo>
                    <a:pt x="191" y="950"/>
                  </a:lnTo>
                  <a:lnTo>
                    <a:pt x="227" y="977"/>
                  </a:lnTo>
                  <a:lnTo>
                    <a:pt x="262" y="1001"/>
                  </a:lnTo>
                  <a:lnTo>
                    <a:pt x="296" y="1021"/>
                  </a:lnTo>
                  <a:lnTo>
                    <a:pt x="325" y="1038"/>
                  </a:lnTo>
                  <a:lnTo>
                    <a:pt x="373" y="1063"/>
                  </a:lnTo>
                  <a:lnTo>
                    <a:pt x="395" y="1074"/>
                  </a:lnTo>
                  <a:lnTo>
                    <a:pt x="449" y="1094"/>
                  </a:lnTo>
                  <a:lnTo>
                    <a:pt x="501" y="1111"/>
                  </a:lnTo>
                  <a:lnTo>
                    <a:pt x="553" y="1126"/>
                  </a:lnTo>
                  <a:lnTo>
                    <a:pt x="603" y="1139"/>
                  </a:lnTo>
                  <a:lnTo>
                    <a:pt x="652" y="1149"/>
                  </a:lnTo>
                  <a:lnTo>
                    <a:pt x="699" y="1156"/>
                  </a:lnTo>
                  <a:lnTo>
                    <a:pt x="746" y="1162"/>
                  </a:lnTo>
                  <a:lnTo>
                    <a:pt x="791" y="1165"/>
                  </a:lnTo>
                  <a:lnTo>
                    <a:pt x="834" y="1166"/>
                  </a:lnTo>
                  <a:lnTo>
                    <a:pt x="876" y="1165"/>
                  </a:lnTo>
                  <a:lnTo>
                    <a:pt x="918" y="1162"/>
                  </a:lnTo>
                  <a:lnTo>
                    <a:pt x="957" y="1157"/>
                  </a:lnTo>
                  <a:lnTo>
                    <a:pt x="995" y="1151"/>
                  </a:lnTo>
                  <a:lnTo>
                    <a:pt x="1032" y="1142"/>
                  </a:lnTo>
                  <a:lnTo>
                    <a:pt x="1068" y="1132"/>
                  </a:lnTo>
                  <a:lnTo>
                    <a:pt x="1102" y="1120"/>
                  </a:lnTo>
                  <a:lnTo>
                    <a:pt x="1136" y="1107"/>
                  </a:lnTo>
                  <a:lnTo>
                    <a:pt x="1168" y="1092"/>
                  </a:lnTo>
                  <a:lnTo>
                    <a:pt x="1199" y="1075"/>
                  </a:lnTo>
                  <a:lnTo>
                    <a:pt x="1227" y="1057"/>
                  </a:lnTo>
                  <a:lnTo>
                    <a:pt x="1256" y="1038"/>
                  </a:lnTo>
                  <a:lnTo>
                    <a:pt x="1282" y="1019"/>
                  </a:lnTo>
                  <a:lnTo>
                    <a:pt x="1308" y="997"/>
                  </a:lnTo>
                  <a:lnTo>
                    <a:pt x="1331" y="975"/>
                  </a:lnTo>
                  <a:lnTo>
                    <a:pt x="1354" y="952"/>
                  </a:lnTo>
                  <a:lnTo>
                    <a:pt x="1376" y="929"/>
                  </a:lnTo>
                  <a:lnTo>
                    <a:pt x="1396" y="903"/>
                  </a:lnTo>
                  <a:lnTo>
                    <a:pt x="1415" y="878"/>
                  </a:lnTo>
                  <a:lnTo>
                    <a:pt x="1433" y="852"/>
                  </a:lnTo>
                  <a:lnTo>
                    <a:pt x="1449" y="825"/>
                  </a:lnTo>
                  <a:lnTo>
                    <a:pt x="1465" y="798"/>
                  </a:lnTo>
                  <a:lnTo>
                    <a:pt x="1478" y="770"/>
                  </a:lnTo>
                  <a:lnTo>
                    <a:pt x="1488" y="747"/>
                  </a:lnTo>
                  <a:lnTo>
                    <a:pt x="1496" y="726"/>
                  </a:lnTo>
                  <a:lnTo>
                    <a:pt x="1504" y="705"/>
                  </a:lnTo>
                  <a:lnTo>
                    <a:pt x="1510" y="684"/>
                  </a:lnTo>
                  <a:lnTo>
                    <a:pt x="1516" y="665"/>
                  </a:lnTo>
                  <a:lnTo>
                    <a:pt x="1519" y="646"/>
                  </a:lnTo>
                  <a:lnTo>
                    <a:pt x="1521" y="628"/>
                  </a:lnTo>
                  <a:lnTo>
                    <a:pt x="1521" y="610"/>
                  </a:lnTo>
                  <a:lnTo>
                    <a:pt x="1521" y="599"/>
                  </a:lnTo>
                  <a:lnTo>
                    <a:pt x="1520" y="589"/>
                  </a:lnTo>
                  <a:lnTo>
                    <a:pt x="1519" y="578"/>
                  </a:lnTo>
                  <a:lnTo>
                    <a:pt x="1517" y="567"/>
                  </a:lnTo>
                  <a:lnTo>
                    <a:pt x="1513" y="558"/>
                  </a:lnTo>
                  <a:lnTo>
                    <a:pt x="1510" y="548"/>
                  </a:lnTo>
                  <a:lnTo>
                    <a:pt x="1506" y="538"/>
                  </a:lnTo>
                  <a:lnTo>
                    <a:pt x="1502" y="530"/>
                  </a:lnTo>
                  <a:lnTo>
                    <a:pt x="1492" y="516"/>
                  </a:lnTo>
                  <a:lnTo>
                    <a:pt x="1483" y="503"/>
                  </a:lnTo>
                  <a:lnTo>
                    <a:pt x="1472" y="492"/>
                  </a:lnTo>
                  <a:lnTo>
                    <a:pt x="1460" y="482"/>
                  </a:lnTo>
                  <a:lnTo>
                    <a:pt x="1448" y="474"/>
                  </a:lnTo>
                  <a:lnTo>
                    <a:pt x="1436" y="466"/>
                  </a:lnTo>
                  <a:lnTo>
                    <a:pt x="1423" y="461"/>
                  </a:lnTo>
                  <a:lnTo>
                    <a:pt x="1412" y="456"/>
                  </a:lnTo>
                  <a:lnTo>
                    <a:pt x="1389" y="447"/>
                  </a:lnTo>
                  <a:lnTo>
                    <a:pt x="1370" y="443"/>
                  </a:lnTo>
                  <a:lnTo>
                    <a:pt x="1357" y="441"/>
                  </a:lnTo>
                  <a:lnTo>
                    <a:pt x="1351" y="440"/>
                  </a:lnTo>
                  <a:lnTo>
                    <a:pt x="1291" y="431"/>
                  </a:lnTo>
                  <a:lnTo>
                    <a:pt x="1232" y="421"/>
                  </a:lnTo>
                  <a:lnTo>
                    <a:pt x="1173" y="411"/>
                  </a:lnTo>
                  <a:lnTo>
                    <a:pt x="1115" y="399"/>
                  </a:lnTo>
                  <a:lnTo>
                    <a:pt x="1059" y="386"/>
                  </a:lnTo>
                  <a:lnTo>
                    <a:pt x="1003" y="373"/>
                  </a:lnTo>
                  <a:lnTo>
                    <a:pt x="949" y="359"/>
                  </a:lnTo>
                  <a:lnTo>
                    <a:pt x="894" y="344"/>
                  </a:lnTo>
                  <a:lnTo>
                    <a:pt x="843" y="329"/>
                  </a:lnTo>
                  <a:lnTo>
                    <a:pt x="792" y="313"/>
                  </a:lnTo>
                  <a:lnTo>
                    <a:pt x="741" y="297"/>
                  </a:lnTo>
                  <a:lnTo>
                    <a:pt x="693" y="281"/>
                  </a:lnTo>
                  <a:lnTo>
                    <a:pt x="645" y="264"/>
                  </a:lnTo>
                  <a:lnTo>
                    <a:pt x="600" y="248"/>
                  </a:lnTo>
                  <a:lnTo>
                    <a:pt x="555" y="230"/>
                  </a:lnTo>
                  <a:lnTo>
                    <a:pt x="512" y="213"/>
                  </a:lnTo>
                  <a:lnTo>
                    <a:pt x="431" y="179"/>
                  </a:lnTo>
                  <a:lnTo>
                    <a:pt x="357" y="147"/>
                  </a:lnTo>
                  <a:lnTo>
                    <a:pt x="289" y="116"/>
                  </a:lnTo>
                  <a:lnTo>
                    <a:pt x="229" y="86"/>
                  </a:lnTo>
                  <a:lnTo>
                    <a:pt x="177" y="59"/>
                  </a:lnTo>
                  <a:lnTo>
                    <a:pt x="132" y="35"/>
                  </a:lnTo>
                  <a:lnTo>
                    <a:pt x="97" y="16"/>
                  </a:lnTo>
                  <a:lnTo>
                    <a:pt x="71" y="0"/>
                  </a:lnTo>
                  <a:lnTo>
                    <a:pt x="72" y="17"/>
                  </a:lnTo>
                  <a:lnTo>
                    <a:pt x="72" y="31"/>
                  </a:lnTo>
                  <a:lnTo>
                    <a:pt x="73" y="42"/>
                  </a:lnTo>
                  <a:lnTo>
                    <a:pt x="73" y="46"/>
                  </a:lnTo>
                  <a:close/>
                </a:path>
              </a:pathLst>
            </a:custGeom>
            <a:solidFill>
              <a:srgbClr val="AE6B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101"/>
            <p:cNvSpPr>
              <a:spLocks/>
            </p:cNvSpPr>
            <p:nvPr/>
          </p:nvSpPr>
          <p:spPr bwMode="auto">
            <a:xfrm>
              <a:off x="4368" y="2448"/>
              <a:ext cx="160" cy="44"/>
            </a:xfrm>
            <a:custGeom>
              <a:avLst/>
              <a:gdLst>
                <a:gd name="T0" fmla="*/ 0 w 1442"/>
                <a:gd name="T1" fmla="*/ 0 h 614"/>
                <a:gd name="T2" fmla="*/ 0 w 1442"/>
                <a:gd name="T3" fmla="*/ 0 h 614"/>
                <a:gd name="T4" fmla="*/ 0 w 1442"/>
                <a:gd name="T5" fmla="*/ 0 h 614"/>
                <a:gd name="T6" fmla="*/ 0 w 1442"/>
                <a:gd name="T7" fmla="*/ 0 h 614"/>
                <a:gd name="T8" fmla="*/ 0 w 1442"/>
                <a:gd name="T9" fmla="*/ 0 h 614"/>
                <a:gd name="T10" fmla="*/ 0 w 1442"/>
                <a:gd name="T11" fmla="*/ 0 h 614"/>
                <a:gd name="T12" fmla="*/ 0 w 1442"/>
                <a:gd name="T13" fmla="*/ 0 h 614"/>
                <a:gd name="T14" fmla="*/ 0 w 1442"/>
                <a:gd name="T15" fmla="*/ 0 h 614"/>
                <a:gd name="T16" fmla="*/ 0 w 1442"/>
                <a:gd name="T17" fmla="*/ 0 h 614"/>
                <a:gd name="T18" fmla="*/ 0 w 1442"/>
                <a:gd name="T19" fmla="*/ 0 h 614"/>
                <a:gd name="T20" fmla="*/ 0 w 1442"/>
                <a:gd name="T21" fmla="*/ 0 h 614"/>
                <a:gd name="T22" fmla="*/ 0 w 1442"/>
                <a:gd name="T23" fmla="*/ 0 h 614"/>
                <a:gd name="T24" fmla="*/ 0 w 1442"/>
                <a:gd name="T25" fmla="*/ 0 h 614"/>
                <a:gd name="T26" fmla="*/ 0 w 1442"/>
                <a:gd name="T27" fmla="*/ 0 h 614"/>
                <a:gd name="T28" fmla="*/ 0 w 1442"/>
                <a:gd name="T29" fmla="*/ 0 h 614"/>
                <a:gd name="T30" fmla="*/ 0 w 1442"/>
                <a:gd name="T31" fmla="*/ 0 h 614"/>
                <a:gd name="T32" fmla="*/ 0 w 1442"/>
                <a:gd name="T33" fmla="*/ 0 h 614"/>
                <a:gd name="T34" fmla="*/ 0 w 1442"/>
                <a:gd name="T35" fmla="*/ 0 h 614"/>
                <a:gd name="T36" fmla="*/ 0 w 1442"/>
                <a:gd name="T37" fmla="*/ 0 h 614"/>
                <a:gd name="T38" fmla="*/ 0 w 1442"/>
                <a:gd name="T39" fmla="*/ 0 h 614"/>
                <a:gd name="T40" fmla="*/ 0 w 1442"/>
                <a:gd name="T41" fmla="*/ 0 h 614"/>
                <a:gd name="T42" fmla="*/ 0 w 1442"/>
                <a:gd name="T43" fmla="*/ 0 h 614"/>
                <a:gd name="T44" fmla="*/ 0 w 1442"/>
                <a:gd name="T45" fmla="*/ 0 h 614"/>
                <a:gd name="T46" fmla="*/ 0 w 1442"/>
                <a:gd name="T47" fmla="*/ 0 h 614"/>
                <a:gd name="T48" fmla="*/ 0 w 1442"/>
                <a:gd name="T49" fmla="*/ 0 h 614"/>
                <a:gd name="T50" fmla="*/ 0 w 1442"/>
                <a:gd name="T51" fmla="*/ 0 h 614"/>
                <a:gd name="T52" fmla="*/ 0 w 1442"/>
                <a:gd name="T53" fmla="*/ 0 h 614"/>
                <a:gd name="T54" fmla="*/ 0 w 1442"/>
                <a:gd name="T55" fmla="*/ 0 h 614"/>
                <a:gd name="T56" fmla="*/ 0 w 1442"/>
                <a:gd name="T57" fmla="*/ 0 h 614"/>
                <a:gd name="T58" fmla="*/ 0 w 1442"/>
                <a:gd name="T59" fmla="*/ 0 h 614"/>
                <a:gd name="T60" fmla="*/ 0 w 1442"/>
                <a:gd name="T61" fmla="*/ 0 h 614"/>
                <a:gd name="T62" fmla="*/ 0 w 1442"/>
                <a:gd name="T63" fmla="*/ 0 h 614"/>
                <a:gd name="T64" fmla="*/ 0 w 1442"/>
                <a:gd name="T65" fmla="*/ 0 h 614"/>
                <a:gd name="T66" fmla="*/ 0 w 1442"/>
                <a:gd name="T67" fmla="*/ 0 h 614"/>
                <a:gd name="T68" fmla="*/ 0 w 1442"/>
                <a:gd name="T69" fmla="*/ 0 h 614"/>
                <a:gd name="T70" fmla="*/ 0 w 1442"/>
                <a:gd name="T71" fmla="*/ 0 h 614"/>
                <a:gd name="T72" fmla="*/ 0 w 1442"/>
                <a:gd name="T73" fmla="*/ 0 h 614"/>
                <a:gd name="T74" fmla="*/ 0 w 1442"/>
                <a:gd name="T75" fmla="*/ 0 h 614"/>
                <a:gd name="T76" fmla="*/ 0 w 1442"/>
                <a:gd name="T77" fmla="*/ 0 h 614"/>
                <a:gd name="T78" fmla="*/ 0 w 1442"/>
                <a:gd name="T79" fmla="*/ 0 h 614"/>
                <a:gd name="T80" fmla="*/ 0 w 1442"/>
                <a:gd name="T81" fmla="*/ 0 h 614"/>
                <a:gd name="T82" fmla="*/ 0 w 1442"/>
                <a:gd name="T83" fmla="*/ 0 h 614"/>
                <a:gd name="T84" fmla="*/ 0 w 1442"/>
                <a:gd name="T85" fmla="*/ 0 h 614"/>
                <a:gd name="T86" fmla="*/ 0 w 1442"/>
                <a:gd name="T87" fmla="*/ 0 h 6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2"/>
                <a:gd name="T133" fmla="*/ 0 h 614"/>
                <a:gd name="T134" fmla="*/ 1442 w 1442"/>
                <a:gd name="T135" fmla="*/ 614 h 6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2" h="614">
                  <a:moveTo>
                    <a:pt x="1280" y="440"/>
                  </a:moveTo>
                  <a:lnTo>
                    <a:pt x="1220" y="431"/>
                  </a:lnTo>
                  <a:lnTo>
                    <a:pt x="1161" y="421"/>
                  </a:lnTo>
                  <a:lnTo>
                    <a:pt x="1102" y="411"/>
                  </a:lnTo>
                  <a:lnTo>
                    <a:pt x="1044" y="399"/>
                  </a:lnTo>
                  <a:lnTo>
                    <a:pt x="988" y="386"/>
                  </a:lnTo>
                  <a:lnTo>
                    <a:pt x="932" y="373"/>
                  </a:lnTo>
                  <a:lnTo>
                    <a:pt x="878" y="359"/>
                  </a:lnTo>
                  <a:lnTo>
                    <a:pt x="823" y="344"/>
                  </a:lnTo>
                  <a:lnTo>
                    <a:pt x="772" y="329"/>
                  </a:lnTo>
                  <a:lnTo>
                    <a:pt x="721" y="313"/>
                  </a:lnTo>
                  <a:lnTo>
                    <a:pt x="670" y="297"/>
                  </a:lnTo>
                  <a:lnTo>
                    <a:pt x="622" y="281"/>
                  </a:lnTo>
                  <a:lnTo>
                    <a:pt x="574" y="264"/>
                  </a:lnTo>
                  <a:lnTo>
                    <a:pt x="529" y="248"/>
                  </a:lnTo>
                  <a:lnTo>
                    <a:pt x="484" y="230"/>
                  </a:lnTo>
                  <a:lnTo>
                    <a:pt x="441" y="213"/>
                  </a:lnTo>
                  <a:lnTo>
                    <a:pt x="360" y="179"/>
                  </a:lnTo>
                  <a:lnTo>
                    <a:pt x="286" y="147"/>
                  </a:lnTo>
                  <a:lnTo>
                    <a:pt x="218" y="116"/>
                  </a:lnTo>
                  <a:lnTo>
                    <a:pt x="158" y="86"/>
                  </a:lnTo>
                  <a:lnTo>
                    <a:pt x="106" y="59"/>
                  </a:lnTo>
                  <a:lnTo>
                    <a:pt x="61" y="35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1" y="17"/>
                  </a:lnTo>
                  <a:lnTo>
                    <a:pt x="1" y="31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3" y="68"/>
                  </a:lnTo>
                  <a:lnTo>
                    <a:pt x="5" y="93"/>
                  </a:lnTo>
                  <a:lnTo>
                    <a:pt x="6" y="119"/>
                  </a:lnTo>
                  <a:lnTo>
                    <a:pt x="7" y="147"/>
                  </a:lnTo>
                  <a:lnTo>
                    <a:pt x="16" y="166"/>
                  </a:lnTo>
                  <a:lnTo>
                    <a:pt x="29" y="185"/>
                  </a:lnTo>
                  <a:lnTo>
                    <a:pt x="42" y="205"/>
                  </a:lnTo>
                  <a:lnTo>
                    <a:pt x="60" y="225"/>
                  </a:lnTo>
                  <a:lnTo>
                    <a:pt x="81" y="245"/>
                  </a:lnTo>
                  <a:lnTo>
                    <a:pt x="104" y="266"/>
                  </a:lnTo>
                  <a:lnTo>
                    <a:pt x="117" y="275"/>
                  </a:lnTo>
                  <a:lnTo>
                    <a:pt x="130" y="286"/>
                  </a:lnTo>
                  <a:lnTo>
                    <a:pt x="145" y="296"/>
                  </a:lnTo>
                  <a:lnTo>
                    <a:pt x="161" y="307"/>
                  </a:lnTo>
                  <a:lnTo>
                    <a:pt x="195" y="327"/>
                  </a:lnTo>
                  <a:lnTo>
                    <a:pt x="233" y="346"/>
                  </a:lnTo>
                  <a:lnTo>
                    <a:pt x="276" y="367"/>
                  </a:lnTo>
                  <a:lnTo>
                    <a:pt x="321" y="386"/>
                  </a:lnTo>
                  <a:lnTo>
                    <a:pt x="373" y="405"/>
                  </a:lnTo>
                  <a:lnTo>
                    <a:pt x="428" y="423"/>
                  </a:lnTo>
                  <a:lnTo>
                    <a:pt x="490" y="442"/>
                  </a:lnTo>
                  <a:lnTo>
                    <a:pt x="555" y="459"/>
                  </a:lnTo>
                  <a:lnTo>
                    <a:pt x="563" y="462"/>
                  </a:lnTo>
                  <a:lnTo>
                    <a:pt x="584" y="470"/>
                  </a:lnTo>
                  <a:lnTo>
                    <a:pt x="618" y="482"/>
                  </a:lnTo>
                  <a:lnTo>
                    <a:pt x="662" y="498"/>
                  </a:lnTo>
                  <a:lnTo>
                    <a:pt x="715" y="516"/>
                  </a:lnTo>
                  <a:lnTo>
                    <a:pt x="777" y="535"/>
                  </a:lnTo>
                  <a:lnTo>
                    <a:pt x="844" y="553"/>
                  </a:lnTo>
                  <a:lnTo>
                    <a:pt x="915" y="572"/>
                  </a:lnTo>
                  <a:lnTo>
                    <a:pt x="952" y="580"/>
                  </a:lnTo>
                  <a:lnTo>
                    <a:pt x="989" y="588"/>
                  </a:lnTo>
                  <a:lnTo>
                    <a:pt x="1026" y="595"/>
                  </a:lnTo>
                  <a:lnTo>
                    <a:pt x="1063" y="600"/>
                  </a:lnTo>
                  <a:lnTo>
                    <a:pt x="1100" y="606"/>
                  </a:lnTo>
                  <a:lnTo>
                    <a:pt x="1137" y="610"/>
                  </a:lnTo>
                  <a:lnTo>
                    <a:pt x="1173" y="613"/>
                  </a:lnTo>
                  <a:lnTo>
                    <a:pt x="1209" y="614"/>
                  </a:lnTo>
                  <a:lnTo>
                    <a:pt x="1244" y="614"/>
                  </a:lnTo>
                  <a:lnTo>
                    <a:pt x="1277" y="612"/>
                  </a:lnTo>
                  <a:lnTo>
                    <a:pt x="1310" y="609"/>
                  </a:lnTo>
                  <a:lnTo>
                    <a:pt x="1340" y="604"/>
                  </a:lnTo>
                  <a:lnTo>
                    <a:pt x="1368" y="596"/>
                  </a:lnTo>
                  <a:lnTo>
                    <a:pt x="1396" y="587"/>
                  </a:lnTo>
                  <a:lnTo>
                    <a:pt x="1420" y="575"/>
                  </a:lnTo>
                  <a:lnTo>
                    <a:pt x="1442" y="560"/>
                  </a:lnTo>
                  <a:lnTo>
                    <a:pt x="1437" y="545"/>
                  </a:lnTo>
                  <a:lnTo>
                    <a:pt x="1431" y="530"/>
                  </a:lnTo>
                  <a:lnTo>
                    <a:pt x="1421" y="516"/>
                  </a:lnTo>
                  <a:lnTo>
                    <a:pt x="1412" y="503"/>
                  </a:lnTo>
                  <a:lnTo>
                    <a:pt x="1401" y="492"/>
                  </a:lnTo>
                  <a:lnTo>
                    <a:pt x="1389" y="482"/>
                  </a:lnTo>
                  <a:lnTo>
                    <a:pt x="1377" y="474"/>
                  </a:lnTo>
                  <a:lnTo>
                    <a:pt x="1365" y="466"/>
                  </a:lnTo>
                  <a:lnTo>
                    <a:pt x="1352" y="461"/>
                  </a:lnTo>
                  <a:lnTo>
                    <a:pt x="1341" y="456"/>
                  </a:lnTo>
                  <a:lnTo>
                    <a:pt x="1318" y="447"/>
                  </a:lnTo>
                  <a:lnTo>
                    <a:pt x="1299" y="443"/>
                  </a:lnTo>
                  <a:lnTo>
                    <a:pt x="1286" y="441"/>
                  </a:lnTo>
                  <a:lnTo>
                    <a:pt x="1280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102"/>
            <p:cNvSpPr>
              <a:spLocks/>
            </p:cNvSpPr>
            <p:nvPr/>
          </p:nvSpPr>
          <p:spPr bwMode="auto">
            <a:xfrm>
              <a:off x="4360" y="2484"/>
              <a:ext cx="145" cy="47"/>
            </a:xfrm>
            <a:custGeom>
              <a:avLst/>
              <a:gdLst>
                <a:gd name="T0" fmla="*/ 0 w 1305"/>
                <a:gd name="T1" fmla="*/ 0 h 657"/>
                <a:gd name="T2" fmla="*/ 0 w 1305"/>
                <a:gd name="T3" fmla="*/ 0 h 657"/>
                <a:gd name="T4" fmla="*/ 0 w 1305"/>
                <a:gd name="T5" fmla="*/ 0 h 657"/>
                <a:gd name="T6" fmla="*/ 0 w 1305"/>
                <a:gd name="T7" fmla="*/ 0 h 657"/>
                <a:gd name="T8" fmla="*/ 0 w 1305"/>
                <a:gd name="T9" fmla="*/ 0 h 657"/>
                <a:gd name="T10" fmla="*/ 0 w 1305"/>
                <a:gd name="T11" fmla="*/ 0 h 657"/>
                <a:gd name="T12" fmla="*/ 0 w 1305"/>
                <a:gd name="T13" fmla="*/ 0 h 657"/>
                <a:gd name="T14" fmla="*/ 0 w 1305"/>
                <a:gd name="T15" fmla="*/ 0 h 657"/>
                <a:gd name="T16" fmla="*/ 0 w 1305"/>
                <a:gd name="T17" fmla="*/ 0 h 657"/>
                <a:gd name="T18" fmla="*/ 0 w 1305"/>
                <a:gd name="T19" fmla="*/ 0 h 657"/>
                <a:gd name="T20" fmla="*/ 0 w 1305"/>
                <a:gd name="T21" fmla="*/ 0 h 657"/>
                <a:gd name="T22" fmla="*/ 0 w 1305"/>
                <a:gd name="T23" fmla="*/ 0 h 657"/>
                <a:gd name="T24" fmla="*/ 0 w 1305"/>
                <a:gd name="T25" fmla="*/ 0 h 657"/>
                <a:gd name="T26" fmla="*/ 0 w 1305"/>
                <a:gd name="T27" fmla="*/ 0 h 657"/>
                <a:gd name="T28" fmla="*/ 0 w 1305"/>
                <a:gd name="T29" fmla="*/ 0 h 657"/>
                <a:gd name="T30" fmla="*/ 0 w 1305"/>
                <a:gd name="T31" fmla="*/ 0 h 657"/>
                <a:gd name="T32" fmla="*/ 0 w 1305"/>
                <a:gd name="T33" fmla="*/ 0 h 657"/>
                <a:gd name="T34" fmla="*/ 0 w 1305"/>
                <a:gd name="T35" fmla="*/ 0 h 657"/>
                <a:gd name="T36" fmla="*/ 0 w 1305"/>
                <a:gd name="T37" fmla="*/ 0 h 657"/>
                <a:gd name="T38" fmla="*/ 0 w 1305"/>
                <a:gd name="T39" fmla="*/ 0 h 657"/>
                <a:gd name="T40" fmla="*/ 0 w 1305"/>
                <a:gd name="T41" fmla="*/ 0 h 657"/>
                <a:gd name="T42" fmla="*/ 0 w 1305"/>
                <a:gd name="T43" fmla="*/ 0 h 657"/>
                <a:gd name="T44" fmla="*/ 0 w 1305"/>
                <a:gd name="T45" fmla="*/ 0 h 657"/>
                <a:gd name="T46" fmla="*/ 0 w 1305"/>
                <a:gd name="T47" fmla="*/ 0 h 657"/>
                <a:gd name="T48" fmla="*/ 0 w 1305"/>
                <a:gd name="T49" fmla="*/ 0 h 657"/>
                <a:gd name="T50" fmla="*/ 0 w 1305"/>
                <a:gd name="T51" fmla="*/ 0 h 657"/>
                <a:gd name="T52" fmla="*/ 0 w 1305"/>
                <a:gd name="T53" fmla="*/ 0 h 657"/>
                <a:gd name="T54" fmla="*/ 0 w 1305"/>
                <a:gd name="T55" fmla="*/ 0 h 657"/>
                <a:gd name="T56" fmla="*/ 0 w 1305"/>
                <a:gd name="T57" fmla="*/ 0 h 657"/>
                <a:gd name="T58" fmla="*/ 0 w 1305"/>
                <a:gd name="T59" fmla="*/ 0 h 657"/>
                <a:gd name="T60" fmla="*/ 0 w 1305"/>
                <a:gd name="T61" fmla="*/ 0 h 657"/>
                <a:gd name="T62" fmla="*/ 0 w 1305"/>
                <a:gd name="T63" fmla="*/ 0 h 657"/>
                <a:gd name="T64" fmla="*/ 0 w 1305"/>
                <a:gd name="T65" fmla="*/ 0 h 657"/>
                <a:gd name="T66" fmla="*/ 0 w 1305"/>
                <a:gd name="T67" fmla="*/ 0 h 657"/>
                <a:gd name="T68" fmla="*/ 0 w 1305"/>
                <a:gd name="T69" fmla="*/ 0 h 657"/>
                <a:gd name="T70" fmla="*/ 0 w 1305"/>
                <a:gd name="T71" fmla="*/ 0 h 657"/>
                <a:gd name="T72" fmla="*/ 0 w 1305"/>
                <a:gd name="T73" fmla="*/ 0 h 657"/>
                <a:gd name="T74" fmla="*/ 0 w 1305"/>
                <a:gd name="T75" fmla="*/ 0 h 657"/>
                <a:gd name="T76" fmla="*/ 0 w 1305"/>
                <a:gd name="T77" fmla="*/ 0 h 657"/>
                <a:gd name="T78" fmla="*/ 0 w 1305"/>
                <a:gd name="T79" fmla="*/ 0 h 657"/>
                <a:gd name="T80" fmla="*/ 0 w 1305"/>
                <a:gd name="T81" fmla="*/ 0 h 657"/>
                <a:gd name="T82" fmla="*/ 0 w 1305"/>
                <a:gd name="T83" fmla="*/ 0 h 657"/>
                <a:gd name="T84" fmla="*/ 0 w 1305"/>
                <a:gd name="T85" fmla="*/ 0 h 657"/>
                <a:gd name="T86" fmla="*/ 0 w 1305"/>
                <a:gd name="T87" fmla="*/ 0 h 657"/>
                <a:gd name="T88" fmla="*/ 0 w 1305"/>
                <a:gd name="T89" fmla="*/ 0 h 657"/>
                <a:gd name="T90" fmla="*/ 0 w 1305"/>
                <a:gd name="T91" fmla="*/ 0 h 6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5"/>
                <a:gd name="T139" fmla="*/ 0 h 657"/>
                <a:gd name="T140" fmla="*/ 1305 w 1305"/>
                <a:gd name="T141" fmla="*/ 657 h 6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5" h="657">
                  <a:moveTo>
                    <a:pt x="13" y="45"/>
                  </a:moveTo>
                  <a:lnTo>
                    <a:pt x="13" y="45"/>
                  </a:lnTo>
                  <a:lnTo>
                    <a:pt x="13" y="46"/>
                  </a:lnTo>
                  <a:lnTo>
                    <a:pt x="7" y="68"/>
                  </a:lnTo>
                  <a:lnTo>
                    <a:pt x="3" y="88"/>
                  </a:lnTo>
                  <a:lnTo>
                    <a:pt x="1" y="109"/>
                  </a:lnTo>
                  <a:lnTo>
                    <a:pt x="0" y="129"/>
                  </a:lnTo>
                  <a:lnTo>
                    <a:pt x="1" y="153"/>
                  </a:lnTo>
                  <a:lnTo>
                    <a:pt x="4" y="176"/>
                  </a:lnTo>
                  <a:lnTo>
                    <a:pt x="10" y="200"/>
                  </a:lnTo>
                  <a:lnTo>
                    <a:pt x="17" y="222"/>
                  </a:lnTo>
                  <a:lnTo>
                    <a:pt x="25" y="244"/>
                  </a:lnTo>
                  <a:lnTo>
                    <a:pt x="35" y="265"/>
                  </a:lnTo>
                  <a:lnTo>
                    <a:pt x="47" y="286"/>
                  </a:lnTo>
                  <a:lnTo>
                    <a:pt x="59" y="306"/>
                  </a:lnTo>
                  <a:lnTo>
                    <a:pt x="73" y="325"/>
                  </a:lnTo>
                  <a:lnTo>
                    <a:pt x="88" y="344"/>
                  </a:lnTo>
                  <a:lnTo>
                    <a:pt x="104" y="362"/>
                  </a:lnTo>
                  <a:lnTo>
                    <a:pt x="121" y="379"/>
                  </a:lnTo>
                  <a:lnTo>
                    <a:pt x="138" y="396"/>
                  </a:lnTo>
                  <a:lnTo>
                    <a:pt x="155" y="412"/>
                  </a:lnTo>
                  <a:lnTo>
                    <a:pt x="173" y="427"/>
                  </a:lnTo>
                  <a:lnTo>
                    <a:pt x="191" y="441"/>
                  </a:lnTo>
                  <a:lnTo>
                    <a:pt x="227" y="468"/>
                  </a:lnTo>
                  <a:lnTo>
                    <a:pt x="262" y="492"/>
                  </a:lnTo>
                  <a:lnTo>
                    <a:pt x="296" y="512"/>
                  </a:lnTo>
                  <a:lnTo>
                    <a:pt x="325" y="529"/>
                  </a:lnTo>
                  <a:lnTo>
                    <a:pt x="373" y="554"/>
                  </a:lnTo>
                  <a:lnTo>
                    <a:pt x="395" y="565"/>
                  </a:lnTo>
                  <a:lnTo>
                    <a:pt x="433" y="579"/>
                  </a:lnTo>
                  <a:lnTo>
                    <a:pt x="472" y="592"/>
                  </a:lnTo>
                  <a:lnTo>
                    <a:pt x="510" y="604"/>
                  </a:lnTo>
                  <a:lnTo>
                    <a:pt x="546" y="615"/>
                  </a:lnTo>
                  <a:lnTo>
                    <a:pt x="582" y="625"/>
                  </a:lnTo>
                  <a:lnTo>
                    <a:pt x="618" y="633"/>
                  </a:lnTo>
                  <a:lnTo>
                    <a:pt x="653" y="640"/>
                  </a:lnTo>
                  <a:lnTo>
                    <a:pt x="687" y="645"/>
                  </a:lnTo>
                  <a:lnTo>
                    <a:pt x="720" y="650"/>
                  </a:lnTo>
                  <a:lnTo>
                    <a:pt x="752" y="654"/>
                  </a:lnTo>
                  <a:lnTo>
                    <a:pt x="785" y="656"/>
                  </a:lnTo>
                  <a:lnTo>
                    <a:pt x="816" y="657"/>
                  </a:lnTo>
                  <a:lnTo>
                    <a:pt x="847" y="657"/>
                  </a:lnTo>
                  <a:lnTo>
                    <a:pt x="878" y="656"/>
                  </a:lnTo>
                  <a:lnTo>
                    <a:pt x="906" y="654"/>
                  </a:lnTo>
                  <a:lnTo>
                    <a:pt x="935" y="650"/>
                  </a:lnTo>
                  <a:lnTo>
                    <a:pt x="963" y="647"/>
                  </a:lnTo>
                  <a:lnTo>
                    <a:pt x="991" y="642"/>
                  </a:lnTo>
                  <a:lnTo>
                    <a:pt x="1017" y="636"/>
                  </a:lnTo>
                  <a:lnTo>
                    <a:pt x="1044" y="629"/>
                  </a:lnTo>
                  <a:lnTo>
                    <a:pt x="1069" y="621"/>
                  </a:lnTo>
                  <a:lnTo>
                    <a:pt x="1094" y="614"/>
                  </a:lnTo>
                  <a:lnTo>
                    <a:pt x="1118" y="604"/>
                  </a:lnTo>
                  <a:lnTo>
                    <a:pt x="1141" y="595"/>
                  </a:lnTo>
                  <a:lnTo>
                    <a:pt x="1164" y="584"/>
                  </a:lnTo>
                  <a:lnTo>
                    <a:pt x="1186" y="572"/>
                  </a:lnTo>
                  <a:lnTo>
                    <a:pt x="1207" y="560"/>
                  </a:lnTo>
                  <a:lnTo>
                    <a:pt x="1228" y="547"/>
                  </a:lnTo>
                  <a:lnTo>
                    <a:pt x="1248" y="533"/>
                  </a:lnTo>
                  <a:lnTo>
                    <a:pt x="1268" y="520"/>
                  </a:lnTo>
                  <a:lnTo>
                    <a:pt x="1287" y="506"/>
                  </a:lnTo>
                  <a:lnTo>
                    <a:pt x="1305" y="491"/>
                  </a:lnTo>
                  <a:lnTo>
                    <a:pt x="1274" y="456"/>
                  </a:lnTo>
                  <a:lnTo>
                    <a:pt x="1242" y="423"/>
                  </a:lnTo>
                  <a:lnTo>
                    <a:pt x="1209" y="391"/>
                  </a:lnTo>
                  <a:lnTo>
                    <a:pt x="1176" y="360"/>
                  </a:lnTo>
                  <a:lnTo>
                    <a:pt x="1141" y="330"/>
                  </a:lnTo>
                  <a:lnTo>
                    <a:pt x="1106" y="301"/>
                  </a:lnTo>
                  <a:lnTo>
                    <a:pt x="1071" y="273"/>
                  </a:lnTo>
                  <a:lnTo>
                    <a:pt x="1034" y="246"/>
                  </a:lnTo>
                  <a:lnTo>
                    <a:pt x="997" y="220"/>
                  </a:lnTo>
                  <a:lnTo>
                    <a:pt x="960" y="196"/>
                  </a:lnTo>
                  <a:lnTo>
                    <a:pt x="922" y="172"/>
                  </a:lnTo>
                  <a:lnTo>
                    <a:pt x="883" y="150"/>
                  </a:lnTo>
                  <a:lnTo>
                    <a:pt x="843" y="129"/>
                  </a:lnTo>
                  <a:lnTo>
                    <a:pt x="803" y="110"/>
                  </a:lnTo>
                  <a:lnTo>
                    <a:pt x="762" y="91"/>
                  </a:lnTo>
                  <a:lnTo>
                    <a:pt x="721" y="75"/>
                  </a:lnTo>
                  <a:lnTo>
                    <a:pt x="679" y="60"/>
                  </a:lnTo>
                  <a:lnTo>
                    <a:pt x="637" y="48"/>
                  </a:lnTo>
                  <a:lnTo>
                    <a:pt x="595" y="36"/>
                  </a:lnTo>
                  <a:lnTo>
                    <a:pt x="551" y="25"/>
                  </a:lnTo>
                  <a:lnTo>
                    <a:pt x="508" y="16"/>
                  </a:lnTo>
                  <a:lnTo>
                    <a:pt x="464" y="10"/>
                  </a:lnTo>
                  <a:lnTo>
                    <a:pt x="421" y="5"/>
                  </a:lnTo>
                  <a:lnTo>
                    <a:pt x="376" y="1"/>
                  </a:lnTo>
                  <a:lnTo>
                    <a:pt x="332" y="0"/>
                  </a:lnTo>
                  <a:lnTo>
                    <a:pt x="286" y="0"/>
                  </a:lnTo>
                  <a:lnTo>
                    <a:pt x="242" y="2"/>
                  </a:lnTo>
                  <a:lnTo>
                    <a:pt x="196" y="7"/>
                  </a:lnTo>
                  <a:lnTo>
                    <a:pt x="150" y="13"/>
                  </a:lnTo>
                  <a:lnTo>
                    <a:pt x="105" y="22"/>
                  </a:lnTo>
                  <a:lnTo>
                    <a:pt x="59" y="32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C54D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2" name="WordArt 103"/>
          <p:cNvSpPr>
            <a:spLocks noChangeArrowheads="1" noChangeShapeType="1" noTextEdit="1"/>
          </p:cNvSpPr>
          <p:nvPr/>
        </p:nvSpPr>
        <p:spPr bwMode="auto">
          <a:xfrm>
            <a:off x="571500" y="214313"/>
            <a:ext cx="80724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Есіңде сақта!</a:t>
            </a:r>
          </a:p>
        </p:txBody>
      </p:sp>
      <p:sp>
        <p:nvSpPr>
          <p:cNvPr id="223" name="WordArt 104"/>
          <p:cNvSpPr>
            <a:spLocks noChangeArrowheads="1" noChangeShapeType="1" noTextEdit="1"/>
          </p:cNvSpPr>
          <p:nvPr/>
        </p:nvSpPr>
        <p:spPr bwMode="auto">
          <a:xfrm>
            <a:off x="2571750" y="4286250"/>
            <a:ext cx="1709738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4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286000"/>
            <a:ext cx="13557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286000"/>
            <a:ext cx="13557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" name="WordArt 104"/>
          <p:cNvSpPr>
            <a:spLocks noChangeArrowheads="1" noChangeShapeType="1" noTextEdit="1"/>
          </p:cNvSpPr>
          <p:nvPr/>
        </p:nvSpPr>
        <p:spPr bwMode="auto">
          <a:xfrm>
            <a:off x="4857750" y="1214438"/>
            <a:ext cx="1500188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қышқыл</a:t>
            </a:r>
          </a:p>
        </p:txBody>
      </p:sp>
      <p:sp>
        <p:nvSpPr>
          <p:cNvPr id="227" name="WordArt 104"/>
          <p:cNvSpPr>
            <a:spLocks noChangeArrowheads="1" noChangeShapeType="1" noTextEdit="1"/>
          </p:cNvSpPr>
          <p:nvPr/>
        </p:nvSpPr>
        <p:spPr bwMode="auto">
          <a:xfrm>
            <a:off x="2928938" y="1214438"/>
            <a:ext cx="714375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су</a:t>
            </a:r>
          </a:p>
        </p:txBody>
      </p:sp>
      <p:sp>
        <p:nvSpPr>
          <p:cNvPr id="228" name="WordArt 104"/>
          <p:cNvSpPr>
            <a:spLocks noChangeArrowheads="1" noChangeShapeType="1" noTextEdit="1"/>
          </p:cNvSpPr>
          <p:nvPr/>
        </p:nvSpPr>
        <p:spPr bwMode="auto">
          <a:xfrm>
            <a:off x="5143500" y="3857625"/>
            <a:ext cx="714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су</a:t>
            </a:r>
          </a:p>
        </p:txBody>
      </p:sp>
      <p:sp>
        <p:nvSpPr>
          <p:cNvPr id="229" name="WordArt 104"/>
          <p:cNvSpPr>
            <a:spLocks noChangeArrowheads="1" noChangeShapeType="1" noTextEdit="1"/>
          </p:cNvSpPr>
          <p:nvPr/>
        </p:nvSpPr>
        <p:spPr bwMode="auto">
          <a:xfrm>
            <a:off x="2714625" y="3857625"/>
            <a:ext cx="1285875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қышқыл</a:t>
            </a:r>
          </a:p>
        </p:txBody>
      </p:sp>
      <p:cxnSp>
        <p:nvCxnSpPr>
          <p:cNvPr id="230" name="Прямая со стрелкой 229"/>
          <p:cNvCxnSpPr/>
          <p:nvPr/>
        </p:nvCxnSpPr>
        <p:spPr>
          <a:xfrm rot="5400000">
            <a:off x="3072607" y="1999456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Прямая со стрелкой 230"/>
          <p:cNvCxnSpPr/>
          <p:nvPr/>
        </p:nvCxnSpPr>
        <p:spPr>
          <a:xfrm rot="5400000">
            <a:off x="5215732" y="1928019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 rot="16200000" flipH="1">
            <a:off x="1928813" y="2214563"/>
            <a:ext cx="2857500" cy="20002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rot="5400000">
            <a:off x="1893094" y="2178844"/>
            <a:ext cx="3071813" cy="21431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4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57562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43563" y="3357562"/>
            <a:ext cx="6858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77038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5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072063"/>
            <a:ext cx="242887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animBg="1"/>
      <p:bldP spid="226" grpId="0" animBg="1"/>
      <p:bldP spid="2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74788" y="3773488"/>
          <a:ext cx="5958348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58348"/>
              </a:tblGrid>
              <a:tr h="132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 descr="j0424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71604" y="1928802"/>
            <a:ext cx="585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Индикатор-қышқыл мен сілті ерітіндісінде түсін өзгертетін заттар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714752"/>
          <a:ext cx="8286808" cy="287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785950"/>
                <a:gridCol w="1785950"/>
                <a:gridCol w="2214578"/>
              </a:tblGrid>
              <a:tr h="457666">
                <a:tc>
                  <a:txBody>
                    <a:bodyPr/>
                    <a:lstStyle/>
                    <a:p>
                      <a:pPr algn="ctr"/>
                      <a:r>
                        <a:rPr lang="kk-KZ" sz="2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индикатор</a:t>
                      </a:r>
                      <a:endParaRPr lang="ru-RU" sz="2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қышқыл</a:t>
                      </a:r>
                      <a:endParaRPr lang="ru-RU" sz="28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сілті</a:t>
                      </a:r>
                      <a:endParaRPr lang="en-US" sz="28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бейтарап</a:t>
                      </a:r>
                      <a:endParaRPr lang="en-US" sz="28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1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лакмус</a:t>
                      </a:r>
                      <a:endParaRPr lang="ru-RU" sz="2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қызыл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көк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күлгін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81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фенолфталейн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түссіз</a:t>
                      </a:r>
                      <a:endParaRPr lang="ru-RU" sz="2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таңқурай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түссіз</a:t>
                      </a:r>
                      <a:endParaRPr lang="ru-RU" sz="2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39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метилоранж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FF5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қызғылт</a:t>
                      </a:r>
                      <a:endParaRPr lang="ru-RU" sz="2400" b="1" dirty="0">
                        <a:solidFill>
                          <a:srgbClr val="FF5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сары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қызылсары</a:t>
                      </a:r>
                      <a:endParaRPr lang="ru-RU" sz="2400" b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21859" y="3321859"/>
            <a:ext cx="6858000" cy="21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07859" y="3321859"/>
            <a:ext cx="6858000" cy="21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пгшлпг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220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Точечный рисунок</vt:lpstr>
      <vt:lpstr>        </vt:lpstr>
      <vt:lpstr>Слайд 2</vt:lpstr>
      <vt:lpstr>    “Ой-толғаныс“    </vt:lpstr>
      <vt:lpstr>        </vt:lpstr>
      <vt:lpstr>       </vt:lpstr>
      <vt:lpstr>       </vt:lpstr>
      <vt:lpstr>       </vt:lpstr>
      <vt:lpstr>Слайд 8</vt:lpstr>
      <vt:lpstr>Слайд 9</vt:lpstr>
      <vt:lpstr>Слайд 10</vt:lpstr>
      <vt:lpstr>Слайд 11</vt:lpstr>
      <vt:lpstr>Слайд 12</vt:lpstr>
      <vt:lpstr>       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HN</dc:creator>
  <cp:lastModifiedBy>HN</cp:lastModifiedBy>
  <cp:revision>127</cp:revision>
  <dcterms:created xsi:type="dcterms:W3CDTF">2018-11-17T17:04:06Z</dcterms:created>
  <dcterms:modified xsi:type="dcterms:W3CDTF">2020-04-02T13:39:23Z</dcterms:modified>
</cp:coreProperties>
</file>