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708920"/>
            <a:ext cx="7416824" cy="2952328"/>
          </a:xfrm>
        </p:spPr>
        <p:txBody>
          <a:bodyPr>
            <a:normAutofit/>
          </a:bodyPr>
          <a:lstStyle/>
          <a:p>
            <a:pPr algn="ctr"/>
            <a:r>
              <a:rPr lang="ru-RU" sz="5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НАСЛЕДСТВЕННОСТЬ И </a:t>
            </a:r>
          </a:p>
          <a:p>
            <a:pPr algn="ctr"/>
            <a:r>
              <a:rPr lang="ru-RU" sz="5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ИЗМЕНЧИВОСТЬ </a:t>
            </a:r>
            <a:endParaRPr lang="ru-RU" sz="5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8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16835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свои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ответив на вопросы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№1, 2,3 после § 52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стр.203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55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я знаю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умею…</a:t>
            </a:r>
          </a:p>
        </p:txBody>
      </p:sp>
    </p:spTree>
    <p:extLst>
      <p:ext uri="{BB962C8B-B14F-4D97-AF65-F5344CB8AC3E}">
        <p14:creationId xmlns:p14="http://schemas.microsoft.com/office/powerpoint/2010/main" val="130422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хромосом.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ДНК как хранителе и носителе генетического материала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4120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7.2.4.3  объяснять роль генов в определении признаков;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7.2.4.4  объяснять роль генетического материала – ДНК в хромосомах.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07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роли генов и генетического материала ДНК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в учебнике на стр. 200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201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Просмотрите видео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нужны гены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://www.youtube.com/watch?v=g2FAoOKiZvw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05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 определение  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это…..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98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Ответь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верные утверждения, поставив «+» и «-»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1.Ген – это элементарная единица наследственности____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Одна молекула ДНК содержит 3 гена _____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Все белки состоят из 50 аминокислот ____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Генетический код универсален 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94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о роли генов и генетического материала ДНК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 учебника на стр. 202 -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203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Просмотрите </a:t>
            </a:r>
            <a:r>
              <a:rPr lang="ru-RU" sz="3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видео «ДНК»   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https://www.youtube.com/watch?v=kaLi297cYwA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Запиши слова –ассоциации со словом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Заполни таблицу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</a:t>
            </a: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628800"/>
            <a:ext cx="2664296" cy="1053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359745"/>
              </p:ext>
            </p:extLst>
          </p:nvPr>
        </p:nvGraphicFramePr>
        <p:xfrm>
          <a:off x="1475656" y="3356992"/>
          <a:ext cx="5904655" cy="1728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7559"/>
                <a:gridCol w="1968548"/>
                <a:gridCol w="1968548"/>
              </a:tblGrid>
              <a:tr h="90168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65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39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 предложения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Генетическая информация в организме закодирована в молекуле ______________. Ее участки с наследственными признаками называются____________. Каждому признаку соответствует определенный ________.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14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186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БИОЛОГИЯ  7 КЛАСС</vt:lpstr>
      <vt:lpstr>      Тема урока: </vt:lpstr>
      <vt:lpstr>Цели обучения</vt:lpstr>
      <vt:lpstr>Материал о роли генов и генетического материала ДНК</vt:lpstr>
      <vt:lpstr>Выполни </vt:lpstr>
      <vt:lpstr>Ответь</vt:lpstr>
      <vt:lpstr>Материал о роли генов и генетического материала ДНК</vt:lpstr>
      <vt:lpstr>Выполни</vt:lpstr>
      <vt:lpstr>Ответь</vt:lpstr>
      <vt:lpstr>Выполни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БИОЛОГИЯ  7 КЛАСС</dc:title>
  <dc:creator>School</dc:creator>
  <cp:lastModifiedBy>Зауре</cp:lastModifiedBy>
  <cp:revision>13</cp:revision>
  <dcterms:created xsi:type="dcterms:W3CDTF">2020-03-29T15:51:37Z</dcterms:created>
  <dcterms:modified xsi:type="dcterms:W3CDTF">2020-04-01T04:30:35Z</dcterms:modified>
</cp:coreProperties>
</file>