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58" r:id="rId4"/>
    <p:sldId id="259" r:id="rId5"/>
    <p:sldId id="261" r:id="rId6"/>
    <p:sldId id="260" r:id="rId7"/>
    <p:sldId id="262" r:id="rId8"/>
    <p:sldId id="268" r:id="rId9"/>
    <p:sldId id="269" r:id="rId10"/>
    <p:sldId id="270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2" d="100"/>
          <a:sy n="102" d="100"/>
        </p:scale>
        <p:origin x="-456" y="5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dic.academic.ru/dic.nsf/ruwiki/153004" TargetMode="External"/><Relationship Id="rId2" Type="http://schemas.openxmlformats.org/officeDocument/2006/relationships/hyperlink" Target="http://vse-pro-geny.ru/ru_chromosoma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medbiol.ru/medbiol/biology_sk/00069670.htm" TargetMode="External"/><Relationship Id="rId4" Type="http://schemas.openxmlformats.org/officeDocument/2006/relationships/hyperlink" Target="http://www.e-reading.club/chapter.php/1001896/13/Tarantul_Vyacheslav_-_Genom_cheloveka__Enciklopediya_napisannaya_chetyrmya_bukvami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 rot="10800000" flipV="1">
            <a:off x="2195736" y="2111236"/>
            <a:ext cx="3043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95536" y="2665236"/>
            <a:ext cx="6462464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Количество хромосом у разных видов организмов. Соматические и половые клетки. Гаплоидный, диплоидный набор хромосом.</a:t>
            </a:r>
          </a:p>
        </p:txBody>
      </p:sp>
    </p:spTree>
    <p:extLst>
      <p:ext uri="{BB962C8B-B14F-4D97-AF65-F5344CB8AC3E}">
        <p14:creationId xmlns:p14="http://schemas.microsoft.com/office/powerpoint/2010/main" val="1326461194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Домашнее задание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Клетка печени животного содержит 68 хромосом. Это двойной или одинарный набор хромосом? Докажите.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7726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1692275" y="365125"/>
            <a:ext cx="6823075" cy="1325563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en-US" dirty="0" smtClean="0"/>
              <a:t>Использованные источники: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>
                <a:hlinkClick r:id="rId2"/>
              </a:rPr>
              <a:t>http://</a:t>
            </a:r>
            <a:r>
              <a:rPr lang="en-US" altLang="en-US" dirty="0" smtClean="0">
                <a:hlinkClick r:id="rId2"/>
              </a:rPr>
              <a:t>vse-pro-geny.ru/ru_chromosoma.html</a:t>
            </a:r>
            <a:endParaRPr lang="ru-RU" altLang="en-US" dirty="0" smtClean="0"/>
          </a:p>
          <a:p>
            <a:r>
              <a:rPr lang="en-US" altLang="en-US" dirty="0">
                <a:hlinkClick r:id="rId3"/>
              </a:rPr>
              <a:t>http://</a:t>
            </a:r>
            <a:r>
              <a:rPr lang="en-US" altLang="en-US" dirty="0" smtClean="0">
                <a:hlinkClick r:id="rId3"/>
              </a:rPr>
              <a:t>dic.academic.ru/dic.nsf/ruwiki/153004</a:t>
            </a:r>
            <a:endParaRPr lang="ru-RU" altLang="en-US" dirty="0" smtClean="0"/>
          </a:p>
          <a:p>
            <a:r>
              <a:rPr lang="en-US" altLang="en-US" dirty="0">
                <a:hlinkClick r:id="rId4"/>
              </a:rPr>
              <a:t>http://www.e-reading.club/chapter.php/1001896/13/Tarantul_Vyacheslav_-_Genom_cheloveka__</a:t>
            </a:r>
            <a:r>
              <a:rPr lang="en-US" altLang="en-US" dirty="0" smtClean="0">
                <a:hlinkClick r:id="rId4"/>
              </a:rPr>
              <a:t>Enciklopediya_napisannaya_chetyrmya_bukvami.html</a:t>
            </a:r>
            <a:endParaRPr lang="ru-RU" altLang="en-US" dirty="0" smtClean="0"/>
          </a:p>
          <a:p>
            <a:r>
              <a:rPr lang="en-US" altLang="en-US" dirty="0" smtClean="0">
                <a:hlinkClick r:id="rId5"/>
              </a:rPr>
              <a:t>http</a:t>
            </a:r>
            <a:r>
              <a:rPr lang="en-US" altLang="en-US" dirty="0">
                <a:hlinkClick r:id="rId5"/>
              </a:rPr>
              <a:t>://</a:t>
            </a:r>
            <a:r>
              <a:rPr lang="en-US" altLang="en-US" dirty="0" smtClean="0">
                <a:hlinkClick r:id="rId5"/>
              </a:rPr>
              <a:t>medbiol.ru/medbiol/biology_sk/00069670.htm</a:t>
            </a:r>
            <a:endParaRPr lang="ru-RU" altLang="en-US" dirty="0" smtClean="0"/>
          </a:p>
          <a:p>
            <a:endParaRPr lang="ru-RU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807944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Цели обучения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5636148"/>
              </p:ext>
            </p:extLst>
          </p:nvPr>
        </p:nvGraphicFramePr>
        <p:xfrm>
          <a:off x="457200" y="1628800"/>
          <a:ext cx="8229600" cy="23272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29600"/>
              </a:tblGrid>
              <a:tr h="232721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7.2.2.1 сравнивать количество хромосом у разных видов </a:t>
                      </a:r>
                      <a:r>
                        <a:rPr lang="ru-RU" sz="24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организмов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7.2.2.2 называть количество хромосом в соматических и половых клетках</a:t>
                      </a:r>
                      <a:endParaRPr lang="ru-RU" sz="24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6608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0"/>
              </a:spcAft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Ученик </a:t>
            </a: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знает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Строение ядра;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Строение хромосом</a:t>
            </a:r>
          </a:p>
          <a:p>
            <a:pPr>
              <a:spcAft>
                <a:spcPts val="0"/>
              </a:spcAft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Ученик </a:t>
            </a: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понимает: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Что каждый вид имеет определенное количество хромосом;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Что хромосомы содержат генетический материал;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Что хромосомы состоят из генов, которые определяют признаки</a:t>
            </a:r>
          </a:p>
          <a:p>
            <a:pPr marL="457200">
              <a:spcAft>
                <a:spcPts val="0"/>
              </a:spcAft>
            </a:pP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Ученик </a:t>
            </a:r>
            <a:r>
              <a:rPr lang="ru-RU" b="1" u="sng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умеет</a:t>
            </a:r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:</a:t>
            </a:r>
          </a:p>
          <a:p>
            <a:pPr marL="342900" lvl="0" indent="-342900">
              <a:spcAft>
                <a:spcPts val="0"/>
              </a:spcAft>
              <a:buFont typeface="Symbol"/>
              <a:buChar char=""/>
              <a:tabLst>
                <a:tab pos="457200" algn="l"/>
              </a:tabLst>
            </a:pP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Описывать строение ядра и хромосом;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  <a:p>
            <a:r>
              <a:rPr lang="ru-RU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Анализировать, сравнивать, делать выводы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Цели урока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7342802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1619672" y="116632"/>
            <a:ext cx="6172200" cy="1894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Предметная лексика и терминология</a:t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467544" y="2010994"/>
            <a:ext cx="8136904" cy="3600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Ядро, хромосомы, гены, ДНК, двойная спираль, белки, мужчина, женщина, план, хранение, наборы, материалы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9907386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268760"/>
            <a:ext cx="7643192" cy="35283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В </a:t>
            </a:r>
            <a:r>
              <a:rPr lang="ru-RU" dirty="0">
                <a:solidFill>
                  <a:srgbClr val="002060"/>
                </a:solidFill>
                <a:latin typeface="Franklin Gothic Demi Cond" panose="020B0706030402020204" pitchFamily="34" charset="0"/>
              </a:rPr>
              <a:t>ядрах почти всех клеток человека содержится 46 хромосом, а в ядрах половых клеток -23 хромосомы</a:t>
            </a:r>
            <a:r>
              <a:rPr lang="ru-RU" dirty="0" smtClean="0">
                <a:solidFill>
                  <a:srgbClr val="002060"/>
                </a:solidFill>
                <a:latin typeface="Franklin Gothic Demi Cond" panose="020B0706030402020204" pitchFamily="34" charset="0"/>
              </a:rPr>
              <a:t>.</a:t>
            </a:r>
            <a:r>
              <a:rPr lang="ru-RU" dirty="0">
                <a:solidFill>
                  <a:srgbClr val="002060"/>
                </a:solidFill>
                <a:latin typeface="Franklin Gothic Demi Cond" panose="020B0706030402020204" pitchFamily="34" charset="0"/>
              </a:rPr>
              <a:t> </a:t>
            </a:r>
          </a:p>
        </p:txBody>
      </p:sp>
      <p:pic>
        <p:nvPicPr>
          <p:cNvPr id="4" name="Picture 2" descr="3d Particles With Purple Background Фотография, картинки, изображения и сток-фотография без роялти. Image 520169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140968"/>
            <a:ext cx="4509439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skolko-xromosom-u-chelovek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5469" y="3156141"/>
            <a:ext cx="3328554" cy="33285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9907386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23810"/>
            <a:ext cx="9144001" cy="6858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99907386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99792" y="692696"/>
            <a:ext cx="460851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Задания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по учебнику: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7504" y="2060848"/>
            <a:ext cx="74888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Прочитать параграф 54,рассмотреть рисунок 206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2.Дайте </a:t>
            </a:r>
            <a:r>
              <a:rPr lang="ru-RU" sz="2800" b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определения следующим </a:t>
            </a:r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понятиям: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-хромосомный набор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-диплоидный  набор хромосом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-гаплоидный набор хромосом</a:t>
            </a: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аутосомы</a:t>
            </a:r>
            <a:endParaRPr lang="ru-RU" sz="28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-половые хромосомы</a:t>
            </a:r>
            <a:endParaRPr lang="ru-RU" sz="28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9907386"/>
      </p:ext>
    </p:extLst>
  </p:cSld>
  <p:clrMapOvr>
    <a:masterClrMapping/>
  </p:clrMapOvr>
  <p:transition advTm="3183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6" descr="Картинки по запросу Хромосомы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0" t="21000" r="7601" b="16001"/>
          <a:stretch/>
        </p:blipFill>
        <p:spPr bwMode="auto">
          <a:xfrm>
            <a:off x="0" y="980728"/>
            <a:ext cx="8898589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7748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/>
              <a:t> </a:t>
            </a:r>
            <a:r>
              <a:rPr lang="ru-RU" b="1" dirty="0"/>
              <a:t>Задание.  Определи пол человека.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10" y="1256792"/>
            <a:ext cx="7303241" cy="36921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120828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214</Words>
  <Application>Microsoft Office PowerPoint</Application>
  <PresentationFormat>Экран (4:3)</PresentationFormat>
  <Paragraphs>35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Цели обучения </vt:lpstr>
      <vt:lpstr>Цели урока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Задание.  Определи пол человека. </vt:lpstr>
      <vt:lpstr>Домашнее задание</vt:lpstr>
      <vt:lpstr>Использованные источники: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Айбек Дюсенбинов</dc:creator>
  <cp:lastModifiedBy>Зауре</cp:lastModifiedBy>
  <cp:revision>11</cp:revision>
  <dcterms:created xsi:type="dcterms:W3CDTF">2017-05-24T02:30:20Z</dcterms:created>
  <dcterms:modified xsi:type="dcterms:W3CDTF">2020-04-02T03:28:37Z</dcterms:modified>
</cp:coreProperties>
</file>