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62" r:id="rId7"/>
    <p:sldId id="263" r:id="rId8"/>
    <p:sldId id="265" r:id="rId9"/>
    <p:sldId id="266"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9842" autoAdjust="0"/>
  </p:normalViewPr>
  <p:slideViewPr>
    <p:cSldViewPr>
      <p:cViewPr>
        <p:scale>
          <a:sx n="69" d="100"/>
          <a:sy n="69" d="100"/>
        </p:scale>
        <p:origin x="-822"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8E3D912C-50F7-4F19-AB75-45759EC097A6}" type="datetimeFigureOut">
              <a:rPr lang="ru-RU" smtClean="0"/>
              <a:t>02.04.2020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4221A05-2454-48EA-9A4E-D36D8C25C952}"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8E3D912C-50F7-4F19-AB75-45759EC097A6}" type="datetimeFigureOut">
              <a:rPr lang="ru-RU" smtClean="0"/>
              <a:t>02.04.2020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4221A05-2454-48EA-9A4E-D36D8C25C952}"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E3D912C-50F7-4F19-AB75-45759EC097A6}" type="datetimeFigureOut">
              <a:rPr lang="ru-RU" smtClean="0"/>
              <a:t>02.04.2020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4221A05-2454-48EA-9A4E-D36D8C25C952}" type="slidenum">
              <a:rPr lang="ru-RU" smtClean="0"/>
              <a:t>‹#›</a:t>
            </a:fld>
            <a:endParaRPr lang="ru-RU"/>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8E3D912C-50F7-4F19-AB75-45759EC097A6}" type="datetimeFigureOut">
              <a:rPr lang="ru-RU" smtClean="0"/>
              <a:t>02.04.2020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4221A05-2454-48EA-9A4E-D36D8C25C952}" type="slidenum">
              <a:rPr lang="ru-RU" smtClean="0"/>
              <a:t>‹#›</a:t>
            </a:fld>
            <a:endParaRPr lang="ru-RU"/>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E3D912C-50F7-4F19-AB75-45759EC097A6}" type="datetimeFigureOut">
              <a:rPr lang="ru-RU" smtClean="0"/>
              <a:t>02.04.2020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4221A05-2454-48EA-9A4E-D36D8C25C952}"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8E3D912C-50F7-4F19-AB75-45759EC097A6}" type="datetimeFigureOut">
              <a:rPr lang="ru-RU" smtClean="0"/>
              <a:t>02.04.2020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4221A05-2454-48EA-9A4E-D36D8C25C952}" type="slidenum">
              <a:rPr lang="ru-RU" smtClean="0"/>
              <a:t>‹#›</a:t>
            </a:fld>
            <a:endParaRPr lang="ru-RU"/>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E3D912C-50F7-4F19-AB75-45759EC097A6}" type="datetimeFigureOut">
              <a:rPr lang="ru-RU" smtClean="0"/>
              <a:t>02.04.2020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4221A05-2454-48EA-9A4E-D36D8C25C952}"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8E3D912C-50F7-4F19-AB75-45759EC097A6}" type="datetimeFigureOut">
              <a:rPr lang="ru-RU" smtClean="0"/>
              <a:t>02.04.2020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4221A05-2454-48EA-9A4E-D36D8C25C952}"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8E3D912C-50F7-4F19-AB75-45759EC097A6}" type="datetimeFigureOut">
              <a:rPr lang="ru-RU" smtClean="0"/>
              <a:t>02.04.2020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4221A05-2454-48EA-9A4E-D36D8C25C952}"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8E3D912C-50F7-4F19-AB75-45759EC097A6}" type="datetimeFigureOut">
              <a:rPr lang="ru-RU" smtClean="0"/>
              <a:t>02.04.2020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4221A05-2454-48EA-9A4E-D36D8C25C952}" type="slidenum">
              <a:rPr lang="ru-RU" smtClean="0"/>
              <a:t>‹#›</a:t>
            </a:fld>
            <a:endParaRPr lang="ru-RU"/>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8E3D912C-50F7-4F19-AB75-45759EC097A6}" type="datetimeFigureOut">
              <a:rPr lang="ru-RU" smtClean="0"/>
              <a:t>02.04.2020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4221A05-2454-48EA-9A4E-D36D8C25C952}" type="slidenum">
              <a:rPr lang="ru-RU" smtClean="0"/>
              <a:t>‹#›</a:t>
            </a:fld>
            <a:endParaRPr lang="ru-RU"/>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8E3D912C-50F7-4F19-AB75-45759EC097A6}" type="datetimeFigureOut">
              <a:rPr lang="ru-RU" smtClean="0"/>
              <a:t>02.04.2020</a:t>
            </a:fld>
            <a:endParaRPr lang="ru-RU"/>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B4221A05-2454-48EA-9A4E-D36D8C25C952}" type="slidenum">
              <a:rPr lang="ru-RU" smtClean="0"/>
              <a:t>‹#›</a:t>
            </a:fld>
            <a:endParaRPr lang="ru-RU"/>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Autofit/>
          </a:bodyPr>
          <a:lstStyle/>
          <a:p>
            <a:r>
              <a:rPr lang="ru-RU" sz="5400" b="1" dirty="0" smtClean="0">
                <a:solidFill>
                  <a:schemeClr val="tx1"/>
                </a:solidFill>
                <a:latin typeface="Times New Roman" pitchFamily="18" charset="0"/>
                <a:cs typeface="Times New Roman" pitchFamily="18" charset="0"/>
              </a:rPr>
              <a:t>Та</a:t>
            </a:r>
            <a:r>
              <a:rPr lang="kk-KZ" sz="5400" b="1" dirty="0" smtClean="0">
                <a:solidFill>
                  <a:schemeClr val="tx1"/>
                </a:solidFill>
                <a:latin typeface="Times New Roman" pitchFamily="18" charset="0"/>
                <a:cs typeface="Times New Roman" pitchFamily="18" charset="0"/>
              </a:rPr>
              <a:t>қырыбы: </a:t>
            </a:r>
            <a:br>
              <a:rPr lang="kk-KZ" sz="5400" b="1" dirty="0" smtClean="0">
                <a:solidFill>
                  <a:schemeClr val="tx1"/>
                </a:solidFill>
                <a:latin typeface="Times New Roman" pitchFamily="18" charset="0"/>
                <a:cs typeface="Times New Roman" pitchFamily="18" charset="0"/>
              </a:rPr>
            </a:br>
            <a:r>
              <a:rPr lang="kk-KZ" sz="5400" b="1" dirty="0" smtClean="0">
                <a:solidFill>
                  <a:schemeClr val="tx1"/>
                </a:solidFill>
                <a:latin typeface="Times New Roman" pitchFamily="18" charset="0"/>
                <a:cs typeface="Times New Roman" pitchFamily="18" charset="0"/>
              </a:rPr>
              <a:t>Адамға бағытталған өнімдерді құру әдісі</a:t>
            </a:r>
            <a:endParaRPr lang="ru-RU" sz="5400"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3269186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Autofit/>
          </a:bodyPr>
          <a:lstStyle/>
          <a:p>
            <a:r>
              <a:rPr lang="kk-KZ" b="1" dirty="0" smtClean="0">
                <a:solidFill>
                  <a:schemeClr val="tx1"/>
                </a:solidFill>
                <a:latin typeface="Times New Roman" pitchFamily="18" charset="0"/>
                <a:cs typeface="Times New Roman" pitchFamily="18" charset="0"/>
              </a:rPr>
              <a:t>Оқытудың белсенді әдістері – оқу материалын игеру үдерісінде оқушыларды белсенді ойлау және тәжірибе жүзінде жүргізілетін әдістер. Белсенді оқыту мұғалімнің дайын білімдерді баяндауына, оларды есте сақтауы мен қайта жаңғыртуына емес, оқушылардың белсенді ойлау және тәжірибелік әрекет үдерісінде өз бетінше білімдер мен біліктерді меңгеруіне бағытталған әдістер жүйесін пайдалануды білдіреді.</a:t>
            </a:r>
          </a:p>
        </p:txBody>
      </p:sp>
    </p:spTree>
    <p:extLst>
      <p:ext uri="{BB962C8B-B14F-4D97-AF65-F5344CB8AC3E}">
        <p14:creationId xmlns:p14="http://schemas.microsoft.com/office/powerpoint/2010/main" val="24805708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r>
              <a:rPr lang="kk-KZ" sz="3200" b="1" dirty="0" smtClean="0">
                <a:solidFill>
                  <a:schemeClr val="tx1"/>
                </a:solidFill>
                <a:latin typeface="Times New Roman" pitchFamily="18" charset="0"/>
                <a:cs typeface="Times New Roman" pitchFamily="18" charset="0"/>
              </a:rPr>
              <a:t>Мақсаты: </a:t>
            </a:r>
          </a:p>
          <a:p>
            <a:endParaRPr lang="kk-KZ" sz="3200" b="1" dirty="0">
              <a:solidFill>
                <a:schemeClr val="tx1"/>
              </a:solidFill>
              <a:latin typeface="Times New Roman" pitchFamily="18" charset="0"/>
              <a:cs typeface="Times New Roman" pitchFamily="18" charset="0"/>
            </a:endParaRPr>
          </a:p>
          <a:p>
            <a:r>
              <a:rPr lang="kk-KZ" sz="3200" b="1" dirty="0" smtClean="0">
                <a:solidFill>
                  <a:schemeClr val="tx1"/>
                </a:solidFill>
                <a:latin typeface="Times New Roman" pitchFamily="18" charset="0"/>
                <a:cs typeface="Times New Roman" pitchFamily="18" charset="0"/>
              </a:rPr>
              <a:t>Оқушыларға адамдарға қажетті өнімдерді қалай пайдалану керектігін түсіндіру</a:t>
            </a:r>
          </a:p>
          <a:p>
            <a:r>
              <a:rPr lang="kk-KZ" dirty="0" smtClean="0">
                <a:latin typeface="Times New Roman" pitchFamily="18" charset="0"/>
                <a:cs typeface="Times New Roman" pitchFamily="18" charset="0"/>
              </a:rPr>
              <a:t> </a:t>
            </a:r>
            <a:endParaRPr lang="ru-RU" dirty="0">
              <a:latin typeface="Times New Roman" pitchFamily="18" charset="0"/>
              <a:cs typeface="Times New Roman" pitchFamily="18" charset="0"/>
            </a:endParaRPr>
          </a:p>
        </p:txBody>
      </p:sp>
      <p:sp>
        <p:nvSpPr>
          <p:cNvPr id="3" name="Заголовок 2"/>
          <p:cNvSpPr>
            <a:spLocks noGrp="1"/>
          </p:cNvSpPr>
          <p:nvPr>
            <p:ph type="title"/>
          </p:nvPr>
        </p:nvSpPr>
        <p:spPr/>
        <p:txBody>
          <a:bodyPr/>
          <a:lstStyle/>
          <a:p>
            <a:endParaRPr lang="ru-RU"/>
          </a:p>
        </p:txBody>
      </p:sp>
    </p:spTree>
    <p:extLst>
      <p:ext uri="{BB962C8B-B14F-4D97-AF65-F5344CB8AC3E}">
        <p14:creationId xmlns:p14="http://schemas.microsoft.com/office/powerpoint/2010/main" val="435423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pPr lvl="0">
              <a:buClr>
                <a:srgbClr val="31B6FD"/>
              </a:buClr>
            </a:pPr>
            <a:r>
              <a:rPr lang="kk-KZ" sz="2800" b="1" dirty="0" smtClean="0">
                <a:solidFill>
                  <a:schemeClr val="tx1"/>
                </a:solidFill>
                <a:latin typeface="Times New Roman" pitchFamily="18" charset="0"/>
                <a:cs typeface="Times New Roman" pitchFamily="18" charset="0"/>
              </a:rPr>
              <a:t>Сұрақтар: </a:t>
            </a:r>
          </a:p>
          <a:p>
            <a:pPr lvl="0">
              <a:buClr>
                <a:srgbClr val="31B6FD"/>
              </a:buClr>
            </a:pPr>
            <a:endParaRPr lang="kk-KZ" sz="2800" b="1" dirty="0">
              <a:solidFill>
                <a:schemeClr val="tx1"/>
              </a:solidFill>
              <a:latin typeface="Times New Roman" pitchFamily="18" charset="0"/>
              <a:cs typeface="Times New Roman" pitchFamily="18" charset="0"/>
            </a:endParaRPr>
          </a:p>
          <a:p>
            <a:pPr lvl="0">
              <a:buClr>
                <a:srgbClr val="31B6FD"/>
              </a:buClr>
            </a:pPr>
            <a:r>
              <a:rPr lang="kk-KZ" sz="2800" b="1" dirty="0" smtClean="0">
                <a:solidFill>
                  <a:schemeClr val="tx1"/>
                </a:solidFill>
                <a:latin typeface="Times New Roman" pitchFamily="18" charset="0"/>
                <a:cs typeface="Times New Roman" pitchFamily="18" charset="0"/>
              </a:rPr>
              <a:t>1</a:t>
            </a:r>
            <a:r>
              <a:rPr lang="kk-KZ" sz="2800" b="1" dirty="0">
                <a:solidFill>
                  <a:schemeClr val="tx1"/>
                </a:solidFill>
                <a:latin typeface="Times New Roman" pitchFamily="18" charset="0"/>
                <a:cs typeface="Times New Roman" pitchFamily="18" charset="0"/>
              </a:rPr>
              <a:t>. Кімге сату керек?</a:t>
            </a:r>
          </a:p>
          <a:p>
            <a:pPr lvl="0">
              <a:buClr>
                <a:srgbClr val="31B6FD"/>
              </a:buClr>
            </a:pPr>
            <a:r>
              <a:rPr lang="kk-KZ" sz="2800" b="1" dirty="0">
                <a:solidFill>
                  <a:schemeClr val="tx1"/>
                </a:solidFill>
                <a:latin typeface="Times New Roman" pitchFamily="18" charset="0"/>
                <a:cs typeface="Times New Roman" pitchFamily="18" charset="0"/>
              </a:rPr>
              <a:t>2. Қайда, қашан, қалай сату керек?</a:t>
            </a:r>
          </a:p>
          <a:p>
            <a:pPr lvl="0">
              <a:buClr>
                <a:srgbClr val="31B6FD"/>
              </a:buClr>
            </a:pPr>
            <a:r>
              <a:rPr lang="kk-KZ" sz="2800" b="1" dirty="0">
                <a:solidFill>
                  <a:schemeClr val="tx1"/>
                </a:solidFill>
                <a:latin typeface="Times New Roman" pitchFamily="18" charset="0"/>
                <a:cs typeface="Times New Roman" pitchFamily="18" charset="0"/>
              </a:rPr>
              <a:t>3. Не сату керек?</a:t>
            </a:r>
          </a:p>
          <a:p>
            <a:pPr lvl="0">
              <a:buClr>
                <a:srgbClr val="31B6FD"/>
              </a:buClr>
            </a:pPr>
            <a:r>
              <a:rPr lang="kk-KZ" sz="2800" b="1" dirty="0">
                <a:solidFill>
                  <a:schemeClr val="tx1"/>
                </a:solidFill>
                <a:latin typeface="Times New Roman" pitchFamily="18" charset="0"/>
                <a:cs typeface="Times New Roman" pitchFamily="18" charset="0"/>
              </a:rPr>
              <a:t>4. Тауарды қалай сату керек?</a:t>
            </a:r>
          </a:p>
          <a:p>
            <a:endParaRPr lang="ru-RU" dirty="0"/>
          </a:p>
        </p:txBody>
      </p:sp>
    </p:spTree>
    <p:extLst>
      <p:ext uri="{BB962C8B-B14F-4D97-AF65-F5344CB8AC3E}">
        <p14:creationId xmlns:p14="http://schemas.microsoft.com/office/powerpoint/2010/main" val="8024996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fontScale="92500"/>
          </a:bodyPr>
          <a:lstStyle/>
          <a:p>
            <a:r>
              <a:rPr lang="ru-RU" b="1" dirty="0" err="1">
                <a:solidFill>
                  <a:schemeClr val="tx1"/>
                </a:solidFill>
                <a:latin typeface="Times New Roman" pitchFamily="18" charset="0"/>
                <a:cs typeface="Times New Roman" pitchFamily="18" charset="0"/>
              </a:rPr>
              <a:t>Соңғы</a:t>
            </a:r>
            <a:r>
              <a:rPr lang="ru-RU" b="1" dirty="0">
                <a:solidFill>
                  <a:schemeClr val="tx1"/>
                </a:solidFill>
                <a:latin typeface="Times New Roman" pitchFamily="18" charset="0"/>
                <a:cs typeface="Times New Roman" pitchFamily="18" charset="0"/>
              </a:rPr>
              <a:t> </a:t>
            </a:r>
            <a:r>
              <a:rPr lang="ru-RU" b="1" dirty="0" err="1">
                <a:solidFill>
                  <a:schemeClr val="tx1"/>
                </a:solidFill>
                <a:latin typeface="Times New Roman" pitchFamily="18" charset="0"/>
                <a:cs typeface="Times New Roman" pitchFamily="18" charset="0"/>
              </a:rPr>
              <a:t>кездері</a:t>
            </a:r>
            <a:r>
              <a:rPr lang="ru-RU" b="1" dirty="0">
                <a:solidFill>
                  <a:schemeClr val="tx1"/>
                </a:solidFill>
                <a:latin typeface="Times New Roman" pitchFamily="18" charset="0"/>
                <a:cs typeface="Times New Roman" pitchFamily="18" charset="0"/>
              </a:rPr>
              <a:t> </a:t>
            </a:r>
            <a:r>
              <a:rPr lang="ru-RU" b="1" dirty="0" err="1">
                <a:solidFill>
                  <a:schemeClr val="tx1"/>
                </a:solidFill>
                <a:latin typeface="Times New Roman" pitchFamily="18" charset="0"/>
                <a:cs typeface="Times New Roman" pitchFamily="18" charset="0"/>
              </a:rPr>
              <a:t>біраз</a:t>
            </a:r>
            <a:r>
              <a:rPr lang="ru-RU" b="1" dirty="0">
                <a:solidFill>
                  <a:schemeClr val="tx1"/>
                </a:solidFill>
                <a:latin typeface="Times New Roman" pitchFamily="18" charset="0"/>
                <a:cs typeface="Times New Roman" pitchFamily="18" charset="0"/>
              </a:rPr>
              <a:t> </a:t>
            </a:r>
            <a:r>
              <a:rPr lang="ru-RU" b="1" dirty="0" err="1">
                <a:solidFill>
                  <a:schemeClr val="tx1"/>
                </a:solidFill>
                <a:latin typeface="Times New Roman" pitchFamily="18" charset="0"/>
                <a:cs typeface="Times New Roman" pitchFamily="18" charset="0"/>
              </a:rPr>
              <a:t>өзгерген</a:t>
            </a:r>
            <a:r>
              <a:rPr lang="ru-RU" b="1" dirty="0">
                <a:solidFill>
                  <a:schemeClr val="tx1"/>
                </a:solidFill>
                <a:latin typeface="Times New Roman" pitchFamily="18" charset="0"/>
                <a:cs typeface="Times New Roman" pitchFamily="18" charset="0"/>
              </a:rPr>
              <a:t> </a:t>
            </a:r>
            <a:r>
              <a:rPr lang="ru-RU" b="1" dirty="0" err="1">
                <a:solidFill>
                  <a:schemeClr val="tx1"/>
                </a:solidFill>
                <a:latin typeface="Times New Roman" pitchFamily="18" charset="0"/>
                <a:cs typeface="Times New Roman" pitchFamily="18" charset="0"/>
              </a:rPr>
              <a:t>өнімдерді</a:t>
            </a:r>
            <a:r>
              <a:rPr lang="ru-RU" b="1" dirty="0">
                <a:solidFill>
                  <a:schemeClr val="tx1"/>
                </a:solidFill>
                <a:latin typeface="Times New Roman" pitchFamily="18" charset="0"/>
                <a:cs typeface="Times New Roman" pitchFamily="18" charset="0"/>
              </a:rPr>
              <a:t> </a:t>
            </a:r>
            <a:r>
              <a:rPr lang="ru-RU" b="1" dirty="0" err="1">
                <a:solidFill>
                  <a:schemeClr val="tx1"/>
                </a:solidFill>
                <a:latin typeface="Times New Roman" pitchFamily="18" charset="0"/>
                <a:cs typeface="Times New Roman" pitchFamily="18" charset="0"/>
              </a:rPr>
              <a:t>есіңізге</a:t>
            </a:r>
            <a:endParaRPr lang="ru-RU" b="1" dirty="0">
              <a:solidFill>
                <a:schemeClr val="tx1"/>
              </a:solidFill>
              <a:latin typeface="Times New Roman" pitchFamily="18" charset="0"/>
              <a:cs typeface="Times New Roman" pitchFamily="18" charset="0"/>
            </a:endParaRPr>
          </a:p>
          <a:p>
            <a:r>
              <a:rPr lang="ru-RU" b="1" dirty="0" err="1">
                <a:solidFill>
                  <a:schemeClr val="tx1"/>
                </a:solidFill>
                <a:latin typeface="Times New Roman" pitchFamily="18" charset="0"/>
                <a:cs typeface="Times New Roman" pitchFamily="18" charset="0"/>
              </a:rPr>
              <a:t>түсіріңізші</a:t>
            </a:r>
            <a:r>
              <a:rPr lang="ru-RU" b="1" dirty="0">
                <a:solidFill>
                  <a:schemeClr val="tx1"/>
                </a:solidFill>
                <a:latin typeface="Times New Roman" pitchFamily="18" charset="0"/>
                <a:cs typeface="Times New Roman" pitchFamily="18" charset="0"/>
              </a:rPr>
              <a:t>. </a:t>
            </a:r>
            <a:r>
              <a:rPr lang="ru-RU" b="1" dirty="0" err="1">
                <a:solidFill>
                  <a:schemeClr val="tx1"/>
                </a:solidFill>
                <a:latin typeface="Times New Roman" pitchFamily="18" charset="0"/>
                <a:cs typeface="Times New Roman" pitchFamily="18" charset="0"/>
              </a:rPr>
              <a:t>Ол</a:t>
            </a:r>
            <a:r>
              <a:rPr lang="ru-RU" b="1" dirty="0">
                <a:solidFill>
                  <a:schemeClr val="tx1"/>
                </a:solidFill>
                <a:latin typeface="Times New Roman" pitchFamily="18" charset="0"/>
                <a:cs typeface="Times New Roman" pitchFamily="18" charset="0"/>
              </a:rPr>
              <a:t> — </a:t>
            </a:r>
            <a:r>
              <a:rPr lang="ru-RU" b="1" dirty="0" err="1">
                <a:solidFill>
                  <a:schemeClr val="tx1"/>
                </a:solidFill>
                <a:latin typeface="Times New Roman" pitchFamily="18" charset="0"/>
                <a:cs typeface="Times New Roman" pitchFamily="18" charset="0"/>
              </a:rPr>
              <a:t>қандай</a:t>
            </a:r>
            <a:r>
              <a:rPr lang="ru-RU" b="1" dirty="0">
                <a:solidFill>
                  <a:schemeClr val="tx1"/>
                </a:solidFill>
                <a:latin typeface="Times New Roman" pitchFamily="18" charset="0"/>
                <a:cs typeface="Times New Roman" pitchFamily="18" charset="0"/>
              </a:rPr>
              <a:t> </a:t>
            </a:r>
            <a:r>
              <a:rPr lang="ru-RU" b="1" dirty="0" err="1">
                <a:solidFill>
                  <a:schemeClr val="tx1"/>
                </a:solidFill>
                <a:latin typeface="Times New Roman" pitchFamily="18" charset="0"/>
                <a:cs typeface="Times New Roman" pitchFamily="18" charset="0"/>
              </a:rPr>
              <a:t>өнімдер</a:t>
            </a:r>
            <a:r>
              <a:rPr lang="ru-RU" b="1" dirty="0">
                <a:solidFill>
                  <a:schemeClr val="tx1"/>
                </a:solidFill>
                <a:latin typeface="Times New Roman" pitchFamily="18" charset="0"/>
                <a:cs typeface="Times New Roman" pitchFamily="18" charset="0"/>
              </a:rPr>
              <a:t>? </a:t>
            </a:r>
            <a:r>
              <a:rPr lang="ru-RU" b="1" dirty="0" err="1">
                <a:solidFill>
                  <a:schemeClr val="tx1"/>
                </a:solidFill>
                <a:latin typeface="Times New Roman" pitchFamily="18" charset="0"/>
                <a:cs typeface="Times New Roman" pitchFamily="18" charset="0"/>
              </a:rPr>
              <a:t>Қалай</a:t>
            </a:r>
            <a:r>
              <a:rPr lang="ru-RU" b="1" dirty="0">
                <a:solidFill>
                  <a:schemeClr val="tx1"/>
                </a:solidFill>
                <a:latin typeface="Times New Roman" pitchFamily="18" charset="0"/>
                <a:cs typeface="Times New Roman" pitchFamily="18" charset="0"/>
              </a:rPr>
              <a:t> </a:t>
            </a:r>
            <a:r>
              <a:rPr lang="ru-RU" b="1" dirty="0" err="1">
                <a:solidFill>
                  <a:schemeClr val="tx1"/>
                </a:solidFill>
                <a:latin typeface="Times New Roman" pitchFamily="18" charset="0"/>
                <a:cs typeface="Times New Roman" pitchFamily="18" charset="0"/>
              </a:rPr>
              <a:t>өзгерді</a:t>
            </a:r>
            <a:r>
              <a:rPr lang="ru-RU" b="1" dirty="0">
                <a:solidFill>
                  <a:schemeClr val="tx1"/>
                </a:solidFill>
                <a:latin typeface="Times New Roman" pitchFamily="18" charset="0"/>
                <a:cs typeface="Times New Roman" pitchFamily="18" charset="0"/>
              </a:rPr>
              <a:t>?</a:t>
            </a:r>
          </a:p>
          <a:p>
            <a:r>
              <a:rPr lang="ru-RU" b="1" dirty="0">
                <a:solidFill>
                  <a:schemeClr val="tx1"/>
                </a:solidFill>
                <a:latin typeface="Times New Roman" pitchFamily="18" charset="0"/>
                <a:cs typeface="Times New Roman" pitchFamily="18" charset="0"/>
              </a:rPr>
              <a:t>Компания о </a:t>
            </a:r>
            <a:r>
              <a:rPr lang="ru-RU" b="1" dirty="0" err="1">
                <a:solidFill>
                  <a:schemeClr val="tx1"/>
                </a:solidFill>
                <a:latin typeface="Times New Roman" pitchFamily="18" charset="0"/>
                <a:cs typeface="Times New Roman" pitchFamily="18" charset="0"/>
              </a:rPr>
              <a:t>лар</a:t>
            </a:r>
            <a:r>
              <a:rPr lang="ru-RU" b="1" dirty="0">
                <a:solidFill>
                  <a:schemeClr val="tx1"/>
                </a:solidFill>
                <a:latin typeface="Times New Roman" pitchFamily="18" charset="0"/>
                <a:cs typeface="Times New Roman" pitchFamily="18" charset="0"/>
              </a:rPr>
              <a:t> </a:t>
            </a:r>
            <a:r>
              <a:rPr lang="ru-RU" b="1" dirty="0" err="1">
                <a:solidFill>
                  <a:schemeClr val="tx1"/>
                </a:solidFill>
                <a:latin typeface="Times New Roman" pitchFamily="18" charset="0"/>
                <a:cs typeface="Times New Roman" pitchFamily="18" charset="0"/>
              </a:rPr>
              <a:t>ды</a:t>
            </a:r>
            <a:r>
              <a:rPr lang="ru-RU" b="1" dirty="0">
                <a:solidFill>
                  <a:schemeClr val="tx1"/>
                </a:solidFill>
                <a:latin typeface="Times New Roman" pitchFamily="18" charset="0"/>
                <a:cs typeface="Times New Roman" pitchFamily="18" charset="0"/>
              </a:rPr>
              <a:t> </a:t>
            </a:r>
            <a:r>
              <a:rPr lang="ru-RU" b="1" dirty="0" err="1">
                <a:solidFill>
                  <a:schemeClr val="tx1"/>
                </a:solidFill>
                <a:latin typeface="Times New Roman" pitchFamily="18" charset="0"/>
                <a:cs typeface="Times New Roman" pitchFamily="18" charset="0"/>
              </a:rPr>
              <a:t>қалай</a:t>
            </a:r>
            <a:r>
              <a:rPr lang="ru-RU" b="1" dirty="0">
                <a:solidFill>
                  <a:schemeClr val="tx1"/>
                </a:solidFill>
                <a:latin typeface="Times New Roman" pitchFamily="18" charset="0"/>
                <a:cs typeface="Times New Roman" pitchFamily="18" charset="0"/>
              </a:rPr>
              <a:t> </a:t>
            </a:r>
            <a:r>
              <a:rPr lang="ru-RU" b="1" dirty="0" err="1">
                <a:solidFill>
                  <a:schemeClr val="tx1"/>
                </a:solidFill>
                <a:latin typeface="Times New Roman" pitchFamily="18" charset="0"/>
                <a:cs typeface="Times New Roman" pitchFamily="18" charset="0"/>
              </a:rPr>
              <a:t>өткізді</a:t>
            </a:r>
            <a:r>
              <a:rPr lang="ru-RU" b="1" dirty="0">
                <a:solidFill>
                  <a:schemeClr val="tx1"/>
                </a:solidFill>
                <a:latin typeface="Times New Roman" pitchFamily="18" charset="0"/>
                <a:cs typeface="Times New Roman" pitchFamily="18" charset="0"/>
              </a:rPr>
              <a:t>? </a:t>
            </a:r>
            <a:r>
              <a:rPr lang="ru-RU" b="1" dirty="0" err="1">
                <a:solidFill>
                  <a:schemeClr val="tx1"/>
                </a:solidFill>
                <a:latin typeface="Times New Roman" pitchFamily="18" charset="0"/>
                <a:cs typeface="Times New Roman" pitchFamily="18" charset="0"/>
              </a:rPr>
              <a:t>Тұ</a:t>
            </a:r>
            <a:r>
              <a:rPr lang="ru-RU" b="1" dirty="0">
                <a:solidFill>
                  <a:schemeClr val="tx1"/>
                </a:solidFill>
                <a:latin typeface="Times New Roman" pitchFamily="18" charset="0"/>
                <a:cs typeface="Times New Roman" pitchFamily="18" charset="0"/>
              </a:rPr>
              <a:t> ты ну </a:t>
            </a:r>
            <a:r>
              <a:rPr lang="ru-RU" b="1" dirty="0" err="1">
                <a:solidFill>
                  <a:schemeClr val="tx1"/>
                </a:solidFill>
                <a:latin typeface="Times New Roman" pitchFamily="18" charset="0"/>
                <a:cs typeface="Times New Roman" pitchFamily="18" charset="0"/>
              </a:rPr>
              <a:t>шы</a:t>
            </a:r>
            <a:r>
              <a:rPr lang="ru-RU" b="1" dirty="0">
                <a:solidFill>
                  <a:schemeClr val="tx1"/>
                </a:solidFill>
                <a:latin typeface="Times New Roman" pitchFamily="18" charset="0"/>
                <a:cs typeface="Times New Roman" pitchFamily="18" charset="0"/>
              </a:rPr>
              <a:t> </a:t>
            </a:r>
            <a:r>
              <a:rPr lang="ru-RU" b="1" dirty="0" err="1">
                <a:solidFill>
                  <a:schemeClr val="tx1"/>
                </a:solidFill>
                <a:latin typeface="Times New Roman" pitchFamily="18" charset="0"/>
                <a:cs typeface="Times New Roman" pitchFamily="18" charset="0"/>
              </a:rPr>
              <a:t>үшін</a:t>
            </a:r>
            <a:endParaRPr lang="ru-RU" b="1" dirty="0">
              <a:solidFill>
                <a:schemeClr val="tx1"/>
              </a:solidFill>
              <a:latin typeface="Times New Roman" pitchFamily="18" charset="0"/>
              <a:cs typeface="Times New Roman" pitchFamily="18" charset="0"/>
            </a:endParaRPr>
          </a:p>
          <a:p>
            <a:r>
              <a:rPr lang="ru-RU" b="1" dirty="0" err="1">
                <a:solidFill>
                  <a:schemeClr val="tx1"/>
                </a:solidFill>
                <a:latin typeface="Times New Roman" pitchFamily="18" charset="0"/>
                <a:cs typeface="Times New Roman" pitchFamily="18" charset="0"/>
              </a:rPr>
              <a:t>ол</a:t>
            </a:r>
            <a:r>
              <a:rPr lang="ru-RU" b="1" dirty="0">
                <a:solidFill>
                  <a:schemeClr val="tx1"/>
                </a:solidFill>
                <a:latin typeface="Times New Roman" pitchFamily="18" charset="0"/>
                <a:cs typeface="Times New Roman" pitchFamily="18" charset="0"/>
              </a:rPr>
              <a:t> </a:t>
            </a:r>
            <a:r>
              <a:rPr lang="ru-RU" b="1" dirty="0" err="1">
                <a:solidFill>
                  <a:schemeClr val="tx1"/>
                </a:solidFill>
                <a:latin typeface="Times New Roman" pitchFamily="18" charset="0"/>
                <a:cs typeface="Times New Roman" pitchFamily="18" charset="0"/>
              </a:rPr>
              <a:t>қаншалық</a:t>
            </a:r>
            <a:r>
              <a:rPr lang="ru-RU" b="1" dirty="0">
                <a:solidFill>
                  <a:schemeClr val="tx1"/>
                </a:solidFill>
                <a:latin typeface="Times New Roman" pitchFamily="18" charset="0"/>
                <a:cs typeface="Times New Roman" pitchFamily="18" charset="0"/>
              </a:rPr>
              <a:t> </a:t>
            </a:r>
            <a:r>
              <a:rPr lang="ru-RU" b="1" dirty="0" err="1">
                <a:solidFill>
                  <a:schemeClr val="tx1"/>
                </a:solidFill>
                <a:latin typeface="Times New Roman" pitchFamily="18" charset="0"/>
                <a:cs typeface="Times New Roman" pitchFamily="18" charset="0"/>
              </a:rPr>
              <a:t>маңызды</a:t>
            </a:r>
            <a:r>
              <a:rPr lang="ru-RU" b="1" dirty="0">
                <a:solidFill>
                  <a:schemeClr val="tx1"/>
                </a:solidFill>
                <a:latin typeface="Times New Roman" pitchFamily="18" charset="0"/>
                <a:cs typeface="Times New Roman" pitchFamily="18" charset="0"/>
              </a:rPr>
              <a:t> </a:t>
            </a:r>
            <a:r>
              <a:rPr lang="ru-RU" b="1" dirty="0" err="1">
                <a:solidFill>
                  <a:schemeClr val="tx1"/>
                </a:solidFill>
                <a:latin typeface="Times New Roman" pitchFamily="18" charset="0"/>
                <a:cs typeface="Times New Roman" pitchFamily="18" charset="0"/>
              </a:rPr>
              <a:t>болды</a:t>
            </a:r>
            <a:r>
              <a:rPr lang="ru-RU" b="1" dirty="0">
                <a:solidFill>
                  <a:schemeClr val="tx1"/>
                </a:solidFill>
                <a:latin typeface="Times New Roman" pitchFamily="18" charset="0"/>
                <a:cs typeface="Times New Roman" pitchFamily="18" charset="0"/>
              </a:rPr>
              <a:t>? </a:t>
            </a:r>
            <a:r>
              <a:rPr lang="ru-RU" b="1" dirty="0" err="1">
                <a:solidFill>
                  <a:schemeClr val="tx1"/>
                </a:solidFill>
                <a:latin typeface="Times New Roman" pitchFamily="18" charset="0"/>
                <a:cs typeface="Times New Roman" pitchFamily="18" charset="0"/>
              </a:rPr>
              <a:t>Мәселен</a:t>
            </a:r>
            <a:r>
              <a:rPr lang="ru-RU" b="1" dirty="0">
                <a:solidFill>
                  <a:schemeClr val="tx1"/>
                </a:solidFill>
                <a:latin typeface="Times New Roman" pitchFamily="18" charset="0"/>
                <a:cs typeface="Times New Roman" pitchFamily="18" charset="0"/>
              </a:rPr>
              <a:t>, ≪</a:t>
            </a:r>
            <a:r>
              <a:rPr lang="en-US" b="1" dirty="0">
                <a:solidFill>
                  <a:schemeClr val="tx1"/>
                </a:solidFill>
                <a:latin typeface="Times New Roman" pitchFamily="18" charset="0"/>
                <a:cs typeface="Times New Roman" pitchFamily="18" charset="0"/>
              </a:rPr>
              <a:t>Coca-</a:t>
            </a:r>
          </a:p>
          <a:p>
            <a:r>
              <a:rPr lang="en-US" b="1" dirty="0">
                <a:solidFill>
                  <a:schemeClr val="tx1"/>
                </a:solidFill>
                <a:latin typeface="Times New Roman" pitchFamily="18" charset="0"/>
                <a:cs typeface="Times New Roman" pitchFamily="18" charset="0"/>
              </a:rPr>
              <a:t>Cola≫ </a:t>
            </a:r>
            <a:r>
              <a:rPr lang="ru-RU" b="1" dirty="0" err="1">
                <a:solidFill>
                  <a:schemeClr val="tx1"/>
                </a:solidFill>
                <a:latin typeface="Times New Roman" pitchFamily="18" charset="0"/>
                <a:cs typeface="Times New Roman" pitchFamily="18" charset="0"/>
              </a:rPr>
              <a:t>компаниясы</a:t>
            </a:r>
            <a:r>
              <a:rPr lang="ru-RU" b="1" dirty="0">
                <a:solidFill>
                  <a:schemeClr val="tx1"/>
                </a:solidFill>
                <a:latin typeface="Times New Roman" pitchFamily="18" charset="0"/>
                <a:cs typeface="Times New Roman" pitchFamily="18" charset="0"/>
              </a:rPr>
              <a:t> </a:t>
            </a:r>
            <a:r>
              <a:rPr lang="ru-RU" b="1" dirty="0" err="1">
                <a:solidFill>
                  <a:schemeClr val="tx1"/>
                </a:solidFill>
                <a:latin typeface="Times New Roman" pitchFamily="18" charset="0"/>
                <a:cs typeface="Times New Roman" pitchFamily="18" charset="0"/>
              </a:rPr>
              <a:t>өнімін</a:t>
            </a:r>
            <a:r>
              <a:rPr lang="ru-RU" b="1" dirty="0">
                <a:solidFill>
                  <a:schemeClr val="tx1"/>
                </a:solidFill>
                <a:latin typeface="Times New Roman" pitchFamily="18" charset="0"/>
                <a:cs typeface="Times New Roman" pitchFamily="18" charset="0"/>
              </a:rPr>
              <a:t> 0,25 мл </a:t>
            </a:r>
            <a:r>
              <a:rPr lang="ru-RU" b="1" dirty="0" err="1">
                <a:solidFill>
                  <a:schemeClr val="tx1"/>
                </a:solidFill>
                <a:latin typeface="Times New Roman" pitchFamily="18" charset="0"/>
                <a:cs typeface="Times New Roman" pitchFamily="18" charset="0"/>
              </a:rPr>
              <a:t>құтыда</a:t>
            </a:r>
            <a:r>
              <a:rPr lang="ru-RU" b="1" dirty="0">
                <a:solidFill>
                  <a:schemeClr val="tx1"/>
                </a:solidFill>
                <a:latin typeface="Times New Roman" pitchFamily="18" charset="0"/>
                <a:cs typeface="Times New Roman" pitchFamily="18" charset="0"/>
              </a:rPr>
              <a:t> </a:t>
            </a:r>
            <a:r>
              <a:rPr lang="ru-RU" b="1" dirty="0" err="1">
                <a:solidFill>
                  <a:schemeClr val="tx1"/>
                </a:solidFill>
                <a:latin typeface="Times New Roman" pitchFamily="18" charset="0"/>
                <a:cs typeface="Times New Roman" pitchFamily="18" charset="0"/>
              </a:rPr>
              <a:t>шығара</a:t>
            </a:r>
            <a:endParaRPr lang="ru-RU" b="1" dirty="0">
              <a:solidFill>
                <a:schemeClr val="tx1"/>
              </a:solidFill>
              <a:latin typeface="Times New Roman" pitchFamily="18" charset="0"/>
              <a:cs typeface="Times New Roman" pitchFamily="18" charset="0"/>
            </a:endParaRPr>
          </a:p>
          <a:p>
            <a:r>
              <a:rPr lang="ru-RU" b="1" dirty="0" err="1">
                <a:solidFill>
                  <a:schemeClr val="tx1"/>
                </a:solidFill>
                <a:latin typeface="Times New Roman" pitchFamily="18" charset="0"/>
                <a:cs typeface="Times New Roman" pitchFamily="18" charset="0"/>
              </a:rPr>
              <a:t>бастады</a:t>
            </a:r>
            <a:r>
              <a:rPr lang="ru-RU" b="1" dirty="0">
                <a:solidFill>
                  <a:schemeClr val="tx1"/>
                </a:solidFill>
                <a:latin typeface="Times New Roman" pitchFamily="18" charset="0"/>
                <a:cs typeface="Times New Roman" pitchFamily="18" charset="0"/>
              </a:rPr>
              <a:t>. Компания </a:t>
            </a:r>
            <a:r>
              <a:rPr lang="ru-RU" b="1" dirty="0" err="1">
                <a:solidFill>
                  <a:schemeClr val="tx1"/>
                </a:solidFill>
                <a:latin typeface="Times New Roman" pitchFamily="18" charset="0"/>
                <a:cs typeface="Times New Roman" pitchFamily="18" charset="0"/>
              </a:rPr>
              <a:t>үшін</a:t>
            </a:r>
            <a:r>
              <a:rPr lang="ru-RU" b="1" dirty="0">
                <a:solidFill>
                  <a:schemeClr val="tx1"/>
                </a:solidFill>
                <a:latin typeface="Times New Roman" pitchFamily="18" charset="0"/>
                <a:cs typeface="Times New Roman" pitchFamily="18" charset="0"/>
              </a:rPr>
              <a:t> </a:t>
            </a:r>
            <a:r>
              <a:rPr lang="ru-RU" b="1" dirty="0" err="1">
                <a:solidFill>
                  <a:schemeClr val="tx1"/>
                </a:solidFill>
                <a:latin typeface="Times New Roman" pitchFamily="18" charset="0"/>
                <a:cs typeface="Times New Roman" pitchFamily="18" charset="0"/>
              </a:rPr>
              <a:t>бұл</a:t>
            </a:r>
            <a:r>
              <a:rPr lang="ru-RU" b="1" dirty="0">
                <a:solidFill>
                  <a:schemeClr val="tx1"/>
                </a:solidFill>
                <a:latin typeface="Times New Roman" pitchFamily="18" charset="0"/>
                <a:cs typeface="Times New Roman" pitchFamily="18" charset="0"/>
              </a:rPr>
              <a:t> </a:t>
            </a:r>
            <a:r>
              <a:rPr lang="ru-RU" b="1" dirty="0" err="1">
                <a:solidFill>
                  <a:schemeClr val="tx1"/>
                </a:solidFill>
                <a:latin typeface="Times New Roman" pitchFamily="18" charset="0"/>
                <a:cs typeface="Times New Roman" pitchFamily="18" charset="0"/>
              </a:rPr>
              <a:t>көп</a:t>
            </a:r>
            <a:r>
              <a:rPr lang="ru-RU" b="1" dirty="0">
                <a:solidFill>
                  <a:schemeClr val="tx1"/>
                </a:solidFill>
                <a:latin typeface="Times New Roman" pitchFamily="18" charset="0"/>
                <a:cs typeface="Times New Roman" pitchFamily="18" charset="0"/>
              </a:rPr>
              <a:t> </a:t>
            </a:r>
            <a:r>
              <a:rPr lang="ru-RU" b="1" dirty="0" err="1">
                <a:solidFill>
                  <a:schemeClr val="tx1"/>
                </a:solidFill>
                <a:latin typeface="Times New Roman" pitchFamily="18" charset="0"/>
                <a:cs typeface="Times New Roman" pitchFamily="18" charset="0"/>
              </a:rPr>
              <a:t>шығынды</a:t>
            </a:r>
            <a:r>
              <a:rPr lang="ru-RU" b="1" dirty="0">
                <a:solidFill>
                  <a:schemeClr val="tx1"/>
                </a:solidFill>
                <a:latin typeface="Times New Roman" pitchFamily="18" charset="0"/>
                <a:cs typeface="Times New Roman" pitchFamily="18" charset="0"/>
              </a:rPr>
              <a:t> </a:t>
            </a:r>
            <a:r>
              <a:rPr lang="ru-RU" b="1" dirty="0" err="1">
                <a:solidFill>
                  <a:schemeClr val="tx1"/>
                </a:solidFill>
                <a:latin typeface="Times New Roman" pitchFamily="18" charset="0"/>
                <a:cs typeface="Times New Roman" pitchFamily="18" charset="0"/>
              </a:rPr>
              <a:t>қа</a:t>
            </a:r>
            <a:r>
              <a:rPr lang="ru-RU" b="1" dirty="0">
                <a:solidFill>
                  <a:schemeClr val="tx1"/>
                </a:solidFill>
                <a:latin typeface="Times New Roman" pitchFamily="18" charset="0"/>
                <a:cs typeface="Times New Roman" pitchFamily="18" charset="0"/>
              </a:rPr>
              <a:t> </a:t>
            </a:r>
            <a:r>
              <a:rPr lang="ru-RU" b="1" dirty="0" err="1">
                <a:solidFill>
                  <a:schemeClr val="tx1"/>
                </a:solidFill>
                <a:latin typeface="Times New Roman" pitchFamily="18" charset="0"/>
                <a:cs typeface="Times New Roman" pitchFamily="18" charset="0"/>
              </a:rPr>
              <a:t>жет</a:t>
            </a:r>
            <a:endParaRPr lang="ru-RU" b="1" dirty="0">
              <a:solidFill>
                <a:schemeClr val="tx1"/>
              </a:solidFill>
              <a:latin typeface="Times New Roman" pitchFamily="18" charset="0"/>
              <a:cs typeface="Times New Roman" pitchFamily="18" charset="0"/>
            </a:endParaRPr>
          </a:p>
          <a:p>
            <a:r>
              <a:rPr lang="ru-RU" b="1" dirty="0" err="1">
                <a:solidFill>
                  <a:schemeClr val="tx1"/>
                </a:solidFill>
                <a:latin typeface="Times New Roman" pitchFamily="18" charset="0"/>
                <a:cs typeface="Times New Roman" pitchFamily="18" charset="0"/>
              </a:rPr>
              <a:t>етпейді</a:t>
            </a:r>
            <a:r>
              <a:rPr lang="ru-RU" b="1" dirty="0">
                <a:solidFill>
                  <a:schemeClr val="tx1"/>
                </a:solidFill>
                <a:latin typeface="Times New Roman" pitchFamily="18" charset="0"/>
                <a:cs typeface="Times New Roman" pitchFamily="18" charset="0"/>
              </a:rPr>
              <a:t>, ал </a:t>
            </a:r>
            <a:r>
              <a:rPr lang="ru-RU" b="1" dirty="0" err="1">
                <a:solidFill>
                  <a:schemeClr val="tx1"/>
                </a:solidFill>
                <a:latin typeface="Times New Roman" pitchFamily="18" charset="0"/>
                <a:cs typeface="Times New Roman" pitchFamily="18" charset="0"/>
              </a:rPr>
              <a:t>тұ</a:t>
            </a:r>
            <a:r>
              <a:rPr lang="ru-RU" b="1" dirty="0">
                <a:solidFill>
                  <a:schemeClr val="tx1"/>
                </a:solidFill>
                <a:latin typeface="Times New Roman" pitchFamily="18" charset="0"/>
                <a:cs typeface="Times New Roman" pitchFamily="18" charset="0"/>
              </a:rPr>
              <a:t> ты ну </a:t>
            </a:r>
            <a:r>
              <a:rPr lang="ru-RU" b="1" dirty="0" err="1">
                <a:solidFill>
                  <a:schemeClr val="tx1"/>
                </a:solidFill>
                <a:latin typeface="Times New Roman" pitchFamily="18" charset="0"/>
                <a:cs typeface="Times New Roman" pitchFamily="18" charset="0"/>
              </a:rPr>
              <a:t>шы</a:t>
            </a:r>
            <a:r>
              <a:rPr lang="ru-RU" b="1" dirty="0">
                <a:solidFill>
                  <a:schemeClr val="tx1"/>
                </a:solidFill>
                <a:latin typeface="Times New Roman" pitchFamily="18" charset="0"/>
                <a:cs typeface="Times New Roman" pitchFamily="18" charset="0"/>
              </a:rPr>
              <a:t> </a:t>
            </a:r>
            <a:r>
              <a:rPr lang="ru-RU" b="1" dirty="0" err="1">
                <a:solidFill>
                  <a:schemeClr val="tx1"/>
                </a:solidFill>
                <a:latin typeface="Times New Roman" pitchFamily="18" charset="0"/>
                <a:cs typeface="Times New Roman" pitchFamily="18" charset="0"/>
              </a:rPr>
              <a:t>үшін</a:t>
            </a:r>
            <a:r>
              <a:rPr lang="ru-RU" b="1" dirty="0">
                <a:solidFill>
                  <a:schemeClr val="tx1"/>
                </a:solidFill>
                <a:latin typeface="Times New Roman" pitchFamily="18" charset="0"/>
                <a:cs typeface="Times New Roman" pitchFamily="18" charset="0"/>
              </a:rPr>
              <a:t> </a:t>
            </a:r>
            <a:r>
              <a:rPr lang="ru-RU" b="1" dirty="0" err="1">
                <a:solidFill>
                  <a:schemeClr val="tx1"/>
                </a:solidFill>
                <a:latin typeface="Times New Roman" pitchFamily="18" charset="0"/>
                <a:cs typeface="Times New Roman" pitchFamily="18" charset="0"/>
              </a:rPr>
              <a:t>бұл</a:t>
            </a:r>
            <a:r>
              <a:rPr lang="ru-RU" b="1" dirty="0">
                <a:solidFill>
                  <a:schemeClr val="tx1"/>
                </a:solidFill>
                <a:latin typeface="Times New Roman" pitchFamily="18" charset="0"/>
                <a:cs typeface="Times New Roman" pitchFamily="18" charset="0"/>
              </a:rPr>
              <a:t> </a:t>
            </a:r>
            <a:r>
              <a:rPr lang="ru-RU" b="1" dirty="0" err="1">
                <a:solidFill>
                  <a:schemeClr val="tx1"/>
                </a:solidFill>
                <a:latin typeface="Times New Roman" pitchFamily="18" charset="0"/>
                <a:cs typeface="Times New Roman" pitchFamily="18" charset="0"/>
              </a:rPr>
              <a:t>өте</a:t>
            </a:r>
            <a:r>
              <a:rPr lang="ru-RU" b="1" dirty="0">
                <a:solidFill>
                  <a:schemeClr val="tx1"/>
                </a:solidFill>
                <a:latin typeface="Times New Roman" pitchFamily="18" charset="0"/>
                <a:cs typeface="Times New Roman" pitchFamily="18" charset="0"/>
              </a:rPr>
              <a:t> </a:t>
            </a:r>
            <a:r>
              <a:rPr lang="ru-RU" b="1" dirty="0" err="1">
                <a:solidFill>
                  <a:schemeClr val="tx1"/>
                </a:solidFill>
                <a:latin typeface="Times New Roman" pitchFamily="18" charset="0"/>
                <a:cs typeface="Times New Roman" pitchFamily="18" charset="0"/>
              </a:rPr>
              <a:t>ыңғайлы</a:t>
            </a:r>
            <a:endParaRPr lang="ru-RU" b="1" dirty="0">
              <a:solidFill>
                <a:schemeClr val="tx1"/>
              </a:solidFill>
              <a:latin typeface="Times New Roman" pitchFamily="18" charset="0"/>
              <a:cs typeface="Times New Roman" pitchFamily="18" charset="0"/>
            </a:endParaRPr>
          </a:p>
          <a:p>
            <a:r>
              <a:rPr lang="ru-RU" b="1" dirty="0" err="1">
                <a:solidFill>
                  <a:schemeClr val="tx1"/>
                </a:solidFill>
                <a:latin typeface="Times New Roman" pitchFamily="18" charset="0"/>
                <a:cs typeface="Times New Roman" pitchFamily="18" charset="0"/>
              </a:rPr>
              <a:t>болды</a:t>
            </a:r>
            <a:r>
              <a:rPr lang="ru-RU" b="1" dirty="0">
                <a:solidFill>
                  <a:schemeClr val="tx1"/>
                </a:solidFill>
                <a:latin typeface="Times New Roman" pitchFamily="18" charset="0"/>
                <a:cs typeface="Times New Roman" pitchFamily="18" charset="0"/>
              </a:rPr>
              <a:t>.</a:t>
            </a:r>
          </a:p>
        </p:txBody>
      </p:sp>
    </p:spTree>
    <p:extLst>
      <p:ext uri="{BB962C8B-B14F-4D97-AF65-F5344CB8AC3E}">
        <p14:creationId xmlns:p14="http://schemas.microsoft.com/office/powerpoint/2010/main" val="39414909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1340768"/>
            <a:ext cx="7408333" cy="4785395"/>
          </a:xfrm>
        </p:spPr>
        <p:txBody>
          <a:bodyPr>
            <a:noAutofit/>
          </a:bodyPr>
          <a:lstStyle/>
          <a:p>
            <a:r>
              <a:rPr lang="ru-RU" b="1" dirty="0" err="1">
                <a:solidFill>
                  <a:schemeClr val="tx1"/>
                </a:solidFill>
                <a:latin typeface="Times New Roman" pitchFamily="18" charset="0"/>
                <a:cs typeface="Times New Roman" pitchFamily="18" charset="0"/>
              </a:rPr>
              <a:t>Өткізуді</a:t>
            </a:r>
            <a:r>
              <a:rPr lang="ru-RU" b="1" dirty="0">
                <a:solidFill>
                  <a:schemeClr val="tx1"/>
                </a:solidFill>
                <a:latin typeface="Times New Roman" pitchFamily="18" charset="0"/>
                <a:cs typeface="Times New Roman" pitchFamily="18" charset="0"/>
              </a:rPr>
              <a:t> </a:t>
            </a:r>
            <a:r>
              <a:rPr lang="ru-RU" b="1" dirty="0" err="1">
                <a:solidFill>
                  <a:schemeClr val="tx1"/>
                </a:solidFill>
                <a:latin typeface="Times New Roman" pitchFamily="18" charset="0"/>
                <a:cs typeface="Times New Roman" pitchFamily="18" charset="0"/>
              </a:rPr>
              <a:t>ұйымдастыру</a:t>
            </a:r>
            <a:r>
              <a:rPr lang="ru-RU" b="1" dirty="0">
                <a:solidFill>
                  <a:schemeClr val="tx1"/>
                </a:solidFill>
                <a:latin typeface="Times New Roman" pitchFamily="18" charset="0"/>
                <a:cs typeface="Times New Roman" pitchFamily="18" charset="0"/>
              </a:rPr>
              <a:t> (тактика</a:t>
            </a:r>
            <a:r>
              <a:rPr lang="ru-RU" b="1" dirty="0" smtClean="0">
                <a:solidFill>
                  <a:schemeClr val="tx1"/>
                </a:solidFill>
                <a:latin typeface="Times New Roman" pitchFamily="18" charset="0"/>
                <a:cs typeface="Times New Roman" pitchFamily="18" charset="0"/>
              </a:rPr>
              <a:t>)</a:t>
            </a:r>
          </a:p>
          <a:p>
            <a:endParaRPr lang="ru-RU" b="1" dirty="0" smtClean="0">
              <a:solidFill>
                <a:schemeClr val="tx1"/>
              </a:solidFill>
              <a:latin typeface="Times New Roman" pitchFamily="18" charset="0"/>
              <a:cs typeface="Times New Roman" pitchFamily="18" charset="0"/>
            </a:endParaRPr>
          </a:p>
          <a:p>
            <a:r>
              <a:rPr lang="ru-RU" dirty="0">
                <a:solidFill>
                  <a:schemeClr val="tx1"/>
                </a:solidFill>
                <a:latin typeface="Times New Roman" pitchFamily="18" charset="0"/>
                <a:cs typeface="Times New Roman" pitchFamily="18" charset="0"/>
              </a:rPr>
              <a:t>Маркетинг </a:t>
            </a:r>
            <a:r>
              <a:rPr lang="ru-RU" dirty="0" err="1">
                <a:solidFill>
                  <a:schemeClr val="tx1"/>
                </a:solidFill>
                <a:latin typeface="Times New Roman" pitchFamily="18" charset="0"/>
                <a:cs typeface="Times New Roman" pitchFamily="18" charset="0"/>
              </a:rPr>
              <a:t>шешімдердің</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негізгі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кезең</a:t>
            </a:r>
            <a:r>
              <a:rPr lang="ru-RU" dirty="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дерінің</a:t>
            </a:r>
            <a:r>
              <a:rPr lang="ru-RU" dirty="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бірі</a:t>
            </a:r>
            <a:r>
              <a:rPr lang="ru-RU" dirty="0" smtClean="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өнімді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өткізуге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байланысты</a:t>
            </a:r>
            <a:r>
              <a:rPr lang="ru-RU" dirty="0">
                <a:solidFill>
                  <a:schemeClr val="tx1"/>
                </a:solidFill>
                <a:latin typeface="Times New Roman" pitchFamily="18" charset="0"/>
                <a:cs typeface="Times New Roman" pitchFamily="18" charset="0"/>
              </a:rPr>
              <a:t>: компания </a:t>
            </a:r>
            <a:r>
              <a:rPr lang="ru-RU" dirty="0" err="1" smtClean="0">
                <a:solidFill>
                  <a:schemeClr val="tx1"/>
                </a:solidFill>
                <a:latin typeface="Times New Roman" pitchFamily="18" charset="0"/>
                <a:cs typeface="Times New Roman" pitchFamily="18" charset="0"/>
              </a:rPr>
              <a:t>тұтынушыға</a:t>
            </a:r>
            <a:r>
              <a:rPr lang="ru-RU" dirty="0" smtClean="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қандай</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тауар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жететінін</a:t>
            </a:r>
            <a:r>
              <a:rPr lang="ru-RU" dirty="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ойластыруы</a:t>
            </a:r>
            <a:r>
              <a:rPr lang="ru-RU" dirty="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керек</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жекеменшік</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дүкендер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желісі</a:t>
            </a:r>
            <a:r>
              <a:rPr lang="ru-RU" dirty="0">
                <a:solidFill>
                  <a:schemeClr val="tx1"/>
                </a:solidFill>
                <a:latin typeface="Times New Roman" pitchFamily="18" charset="0"/>
                <a:cs typeface="Times New Roman" pitchFamily="18" charset="0"/>
              </a:rPr>
              <a:t> бола </a:t>
            </a:r>
            <a:r>
              <a:rPr lang="ru-RU" dirty="0" err="1">
                <a:solidFill>
                  <a:schemeClr val="tx1"/>
                </a:solidFill>
                <a:latin typeface="Times New Roman" pitchFamily="18" charset="0"/>
                <a:cs typeface="Times New Roman" pitchFamily="18" charset="0"/>
              </a:rPr>
              <a:t>ма</a:t>
            </a:r>
            <a:r>
              <a:rPr lang="ru-RU" dirty="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жекеменшік</a:t>
            </a:r>
            <a:r>
              <a:rPr lang="ru-RU" dirty="0" smtClean="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сауда</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бөлімі</a:t>
            </a:r>
            <a:r>
              <a:rPr lang="ru-RU" dirty="0">
                <a:solidFill>
                  <a:schemeClr val="tx1"/>
                </a:solidFill>
                <a:latin typeface="Times New Roman" pitchFamily="18" charset="0"/>
                <a:cs typeface="Times New Roman" pitchFamily="18" charset="0"/>
              </a:rPr>
              <a:t> бола </a:t>
            </a:r>
            <a:r>
              <a:rPr lang="ru-RU" dirty="0" err="1">
                <a:solidFill>
                  <a:schemeClr val="tx1"/>
                </a:solidFill>
                <a:latin typeface="Times New Roman" pitchFamily="18" charset="0"/>
                <a:cs typeface="Times New Roman" pitchFamily="18" charset="0"/>
              </a:rPr>
              <a:t>ма</a:t>
            </a:r>
            <a:r>
              <a:rPr lang="ru-RU" dirty="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дистрибьютерлермен</a:t>
            </a:r>
            <a:r>
              <a:rPr lang="ru-RU" dirty="0" smtClean="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бірлесе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жұмыс</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істей</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ме</a:t>
            </a:r>
            <a:r>
              <a:rPr lang="ru-RU" dirty="0">
                <a:solidFill>
                  <a:schemeClr val="tx1"/>
                </a:solidFill>
                <a:latin typeface="Times New Roman" pitchFamily="18" charset="0"/>
                <a:cs typeface="Times New Roman" pitchFamily="18" charset="0"/>
              </a:rPr>
              <a:t>, онлайн </a:t>
            </a:r>
            <a:r>
              <a:rPr lang="ru-RU" dirty="0" err="1">
                <a:solidFill>
                  <a:schemeClr val="tx1"/>
                </a:solidFill>
                <a:latin typeface="Times New Roman" pitchFamily="18" charset="0"/>
                <a:cs typeface="Times New Roman" pitchFamily="18" charset="0"/>
              </a:rPr>
              <a:t>жұмыс</a:t>
            </a:r>
            <a:r>
              <a:rPr lang="ru-RU" dirty="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істеген</a:t>
            </a:r>
            <a:r>
              <a:rPr lang="ru-RU" dirty="0" smtClean="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дұрыс</a:t>
            </a:r>
            <a:r>
              <a:rPr lang="ru-RU" dirty="0">
                <a:solidFill>
                  <a:schemeClr val="tx1"/>
                </a:solidFill>
                <a:latin typeface="Times New Roman" pitchFamily="18" charset="0"/>
                <a:cs typeface="Times New Roman" pitchFamily="18" charset="0"/>
              </a:rPr>
              <a:t> па, </a:t>
            </a:r>
            <a:r>
              <a:rPr lang="ru-RU" dirty="0" err="1">
                <a:solidFill>
                  <a:schemeClr val="tx1"/>
                </a:solidFill>
                <a:latin typeface="Times New Roman" pitchFamily="18" charset="0"/>
                <a:cs typeface="Times New Roman" pitchFamily="18" charset="0"/>
              </a:rPr>
              <a:t>вендинг</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сауда</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автоматтар</a:t>
            </a:r>
            <a:r>
              <a:rPr lang="ru-RU" dirty="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желісі</a:t>
            </a:r>
            <a:r>
              <a:rPr lang="ru-RU" dirty="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болғаны</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дұрыс</a:t>
            </a:r>
            <a:r>
              <a:rPr lang="ru-RU" dirty="0" smtClean="0">
                <a:solidFill>
                  <a:schemeClr val="tx1"/>
                </a:solidFill>
                <a:latin typeface="Times New Roman" pitchFamily="18" charset="0"/>
                <a:cs typeface="Times New Roman" pitchFamily="18" charset="0"/>
              </a:rPr>
              <a:t> </a:t>
            </a:r>
            <a:r>
              <a:rPr lang="ru-RU" dirty="0">
                <a:solidFill>
                  <a:schemeClr val="tx1"/>
                </a:solidFill>
                <a:latin typeface="Times New Roman" pitchFamily="18" charset="0"/>
                <a:cs typeface="Times New Roman" pitchFamily="18" charset="0"/>
              </a:rPr>
              <a:t>па — </a:t>
            </a:r>
            <a:r>
              <a:rPr lang="ru-RU" dirty="0" err="1">
                <a:solidFill>
                  <a:schemeClr val="tx1"/>
                </a:solidFill>
                <a:latin typeface="Times New Roman" pitchFamily="18" charset="0"/>
                <a:cs typeface="Times New Roman" pitchFamily="18" charset="0"/>
              </a:rPr>
              <a:t>осының</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бәрін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нақтылап</a:t>
            </a:r>
            <a:r>
              <a:rPr lang="ru-RU" dirty="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алуы</a:t>
            </a:r>
            <a:r>
              <a:rPr lang="ru-RU" dirty="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керек</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Ол</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үшін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сатушы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бірнеше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мәселенің</a:t>
            </a:r>
            <a:r>
              <a:rPr lang="ru-RU" dirty="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басын</a:t>
            </a:r>
            <a:r>
              <a:rPr lang="ru-RU" dirty="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ашып</a:t>
            </a:r>
            <a:r>
              <a:rPr lang="ru-RU" dirty="0" smtClean="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алуы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керек</a:t>
            </a:r>
            <a:r>
              <a:rPr lang="ru-RU" dirty="0" smtClean="0">
                <a:solidFill>
                  <a:schemeClr val="tx1"/>
                </a:solidFill>
                <a:latin typeface="Times New Roman" pitchFamily="18" charset="0"/>
                <a:cs typeface="Times New Roman" pitchFamily="18" charset="0"/>
              </a:rPr>
              <a:t>:</a:t>
            </a:r>
            <a:endParaRPr lang="ru-RU"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8327913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fontScale="62500" lnSpcReduction="20000"/>
          </a:bodyPr>
          <a:lstStyle/>
          <a:p>
            <a:r>
              <a:rPr lang="ru-RU" sz="4000" dirty="0">
                <a:solidFill>
                  <a:schemeClr val="tx1"/>
                </a:solidFill>
                <a:latin typeface="Times New Roman" pitchFamily="18" charset="0"/>
                <a:cs typeface="Times New Roman" pitchFamily="18" charset="0"/>
              </a:rPr>
              <a:t>1. </a:t>
            </a:r>
            <a:r>
              <a:rPr lang="ru-RU" sz="4000" dirty="0" err="1">
                <a:solidFill>
                  <a:schemeClr val="tx1"/>
                </a:solidFill>
                <a:latin typeface="Times New Roman" pitchFamily="18" charset="0"/>
                <a:cs typeface="Times New Roman" pitchFamily="18" charset="0"/>
              </a:rPr>
              <a:t>Компаниядан</a:t>
            </a:r>
            <a:r>
              <a:rPr lang="ru-RU" sz="4000" dirty="0">
                <a:solidFill>
                  <a:schemeClr val="tx1"/>
                </a:solidFill>
                <a:latin typeface="Times New Roman" pitchFamily="18" charset="0"/>
                <a:cs typeface="Times New Roman" pitchFamily="18" charset="0"/>
              </a:rPr>
              <a:t> </a:t>
            </a:r>
            <a:r>
              <a:rPr lang="ru-RU" sz="4000" dirty="0" err="1" smtClean="0">
                <a:solidFill>
                  <a:schemeClr val="tx1"/>
                </a:solidFill>
                <a:latin typeface="Times New Roman" pitchFamily="18" charset="0"/>
                <a:cs typeface="Times New Roman" pitchFamily="18" charset="0"/>
              </a:rPr>
              <a:t>тұтынушыға</a:t>
            </a:r>
            <a:r>
              <a:rPr lang="ru-RU" sz="4000" dirty="0" smtClean="0">
                <a:solidFill>
                  <a:schemeClr val="tx1"/>
                </a:solidFill>
                <a:latin typeface="Times New Roman" pitchFamily="18" charset="0"/>
                <a:cs typeface="Times New Roman" pitchFamily="18" charset="0"/>
              </a:rPr>
              <a:t> </a:t>
            </a:r>
            <a:r>
              <a:rPr lang="ru-RU" sz="4000" dirty="0" err="1">
                <a:solidFill>
                  <a:schemeClr val="tx1"/>
                </a:solidFill>
                <a:latin typeface="Times New Roman" pitchFamily="18" charset="0"/>
                <a:cs typeface="Times New Roman" pitchFamily="18" charset="0"/>
              </a:rPr>
              <a:t>дейінгі</a:t>
            </a:r>
            <a:r>
              <a:rPr lang="ru-RU" sz="4000" dirty="0">
                <a:solidFill>
                  <a:schemeClr val="tx1"/>
                </a:solidFill>
                <a:latin typeface="Times New Roman" pitchFamily="18" charset="0"/>
                <a:cs typeface="Times New Roman" pitchFamily="18" charset="0"/>
              </a:rPr>
              <a:t> </a:t>
            </a:r>
            <a:r>
              <a:rPr lang="ru-RU" sz="4000" dirty="0" err="1">
                <a:solidFill>
                  <a:schemeClr val="tx1"/>
                </a:solidFill>
                <a:latin typeface="Times New Roman" pitchFamily="18" charset="0"/>
                <a:cs typeface="Times New Roman" pitchFamily="18" charset="0"/>
              </a:rPr>
              <a:t>бүкіл</a:t>
            </a:r>
            <a:endParaRPr lang="ru-RU" sz="4000" dirty="0">
              <a:solidFill>
                <a:schemeClr val="tx1"/>
              </a:solidFill>
              <a:latin typeface="Times New Roman" pitchFamily="18" charset="0"/>
              <a:cs typeface="Times New Roman" pitchFamily="18" charset="0"/>
            </a:endParaRPr>
          </a:p>
          <a:p>
            <a:r>
              <a:rPr lang="ru-RU" sz="4000" dirty="0" err="1">
                <a:solidFill>
                  <a:schemeClr val="tx1"/>
                </a:solidFill>
                <a:latin typeface="Times New Roman" pitchFamily="18" charset="0"/>
                <a:cs typeface="Times New Roman" pitchFamily="18" charset="0"/>
              </a:rPr>
              <a:t>тізбекті</a:t>
            </a:r>
            <a:r>
              <a:rPr lang="ru-RU" sz="4000" dirty="0">
                <a:solidFill>
                  <a:schemeClr val="tx1"/>
                </a:solidFill>
                <a:latin typeface="Times New Roman" pitchFamily="18" charset="0"/>
                <a:cs typeface="Times New Roman" pitchFamily="18" charset="0"/>
              </a:rPr>
              <a:t> </a:t>
            </a:r>
            <a:r>
              <a:rPr lang="ru-RU" sz="4000" dirty="0" err="1">
                <a:solidFill>
                  <a:schemeClr val="tx1"/>
                </a:solidFill>
                <a:latin typeface="Times New Roman" pitchFamily="18" charset="0"/>
                <a:cs typeface="Times New Roman" pitchFamily="18" charset="0"/>
              </a:rPr>
              <a:t>қадағалау</a:t>
            </a:r>
            <a:r>
              <a:rPr lang="ru-RU" sz="4000" dirty="0">
                <a:solidFill>
                  <a:schemeClr val="tx1"/>
                </a:solidFill>
                <a:latin typeface="Times New Roman" pitchFamily="18" charset="0"/>
                <a:cs typeface="Times New Roman" pitchFamily="18" charset="0"/>
              </a:rPr>
              <a:t> </a:t>
            </a:r>
            <a:r>
              <a:rPr lang="ru-RU" sz="4000" dirty="0" err="1" smtClean="0">
                <a:solidFill>
                  <a:schemeClr val="tx1"/>
                </a:solidFill>
                <a:latin typeface="Times New Roman" pitchFamily="18" charset="0"/>
                <a:cs typeface="Times New Roman" pitchFamily="18" charset="0"/>
              </a:rPr>
              <a:t>қаншалықты</a:t>
            </a:r>
            <a:r>
              <a:rPr lang="ru-RU" sz="4000" dirty="0" smtClean="0">
                <a:solidFill>
                  <a:schemeClr val="tx1"/>
                </a:solidFill>
                <a:latin typeface="Times New Roman" pitchFamily="18" charset="0"/>
                <a:cs typeface="Times New Roman" pitchFamily="18" charset="0"/>
              </a:rPr>
              <a:t> </a:t>
            </a:r>
            <a:r>
              <a:rPr lang="ru-RU" sz="4000" dirty="0" err="1" smtClean="0">
                <a:solidFill>
                  <a:schemeClr val="tx1"/>
                </a:solidFill>
                <a:latin typeface="Times New Roman" pitchFamily="18" charset="0"/>
                <a:cs typeface="Times New Roman" pitchFamily="18" charset="0"/>
              </a:rPr>
              <a:t>қажет</a:t>
            </a:r>
            <a:r>
              <a:rPr lang="ru-RU" sz="4000" dirty="0" smtClean="0">
                <a:solidFill>
                  <a:schemeClr val="tx1"/>
                </a:solidFill>
                <a:latin typeface="Times New Roman" pitchFamily="18" charset="0"/>
                <a:cs typeface="Times New Roman" pitchFamily="18" charset="0"/>
              </a:rPr>
              <a:t>?</a:t>
            </a:r>
            <a:endParaRPr lang="ru-RU" sz="4000" dirty="0">
              <a:solidFill>
                <a:schemeClr val="tx1"/>
              </a:solidFill>
              <a:latin typeface="Times New Roman" pitchFamily="18" charset="0"/>
              <a:cs typeface="Times New Roman" pitchFamily="18" charset="0"/>
            </a:endParaRPr>
          </a:p>
          <a:p>
            <a:r>
              <a:rPr lang="ru-RU" sz="4000" dirty="0">
                <a:solidFill>
                  <a:schemeClr val="tx1"/>
                </a:solidFill>
                <a:latin typeface="Times New Roman" pitchFamily="18" charset="0"/>
                <a:cs typeface="Times New Roman" pitchFamily="18" charset="0"/>
              </a:rPr>
              <a:t>2. Осы не </a:t>
            </a:r>
            <a:r>
              <a:rPr lang="ru-RU" sz="4000" dirty="0" err="1">
                <a:solidFill>
                  <a:schemeClr val="tx1"/>
                </a:solidFill>
                <a:latin typeface="Times New Roman" pitchFamily="18" charset="0"/>
                <a:cs typeface="Times New Roman" pitchFamily="18" charset="0"/>
              </a:rPr>
              <a:t>басқа</a:t>
            </a:r>
            <a:r>
              <a:rPr lang="ru-RU" sz="4000" dirty="0">
                <a:solidFill>
                  <a:schemeClr val="tx1"/>
                </a:solidFill>
                <a:latin typeface="Times New Roman" pitchFamily="18" charset="0"/>
                <a:cs typeface="Times New Roman" pitchFamily="18" charset="0"/>
              </a:rPr>
              <a:t> </a:t>
            </a:r>
            <a:r>
              <a:rPr lang="ru-RU" sz="4000" dirty="0" err="1">
                <a:solidFill>
                  <a:schemeClr val="tx1"/>
                </a:solidFill>
                <a:latin typeface="Times New Roman" pitchFamily="18" charset="0"/>
                <a:cs typeface="Times New Roman" pitchFamily="18" charset="0"/>
              </a:rPr>
              <a:t>нұсқаны</a:t>
            </a:r>
            <a:r>
              <a:rPr lang="ru-RU" sz="4000" dirty="0">
                <a:solidFill>
                  <a:schemeClr val="tx1"/>
                </a:solidFill>
                <a:latin typeface="Times New Roman" pitchFamily="18" charset="0"/>
                <a:cs typeface="Times New Roman" pitchFamily="18" charset="0"/>
              </a:rPr>
              <a:t> </a:t>
            </a:r>
            <a:r>
              <a:rPr lang="ru-RU" sz="4000" dirty="0" err="1">
                <a:solidFill>
                  <a:schemeClr val="tx1"/>
                </a:solidFill>
                <a:latin typeface="Times New Roman" pitchFamily="18" charset="0"/>
                <a:cs typeface="Times New Roman" pitchFamily="18" charset="0"/>
              </a:rPr>
              <a:t>қалай</a:t>
            </a:r>
            <a:r>
              <a:rPr lang="ru-RU" sz="4000" dirty="0">
                <a:solidFill>
                  <a:schemeClr val="tx1"/>
                </a:solidFill>
                <a:latin typeface="Times New Roman" pitchFamily="18" charset="0"/>
                <a:cs typeface="Times New Roman" pitchFamily="18" charset="0"/>
              </a:rPr>
              <a:t> </a:t>
            </a:r>
            <a:r>
              <a:rPr lang="ru-RU" sz="4000" dirty="0" err="1">
                <a:solidFill>
                  <a:schemeClr val="tx1"/>
                </a:solidFill>
                <a:latin typeface="Times New Roman" pitchFamily="18" charset="0"/>
                <a:cs typeface="Times New Roman" pitchFamily="18" charset="0"/>
              </a:rPr>
              <a:t>өткізуге</a:t>
            </a:r>
            <a:r>
              <a:rPr lang="ru-RU" sz="4000" dirty="0">
                <a:solidFill>
                  <a:schemeClr val="tx1"/>
                </a:solidFill>
                <a:latin typeface="Times New Roman" pitchFamily="18" charset="0"/>
                <a:cs typeface="Times New Roman" pitchFamily="18" charset="0"/>
              </a:rPr>
              <a:t> </a:t>
            </a:r>
            <a:r>
              <a:rPr lang="ru-RU" sz="4000" dirty="0" err="1" smtClean="0">
                <a:solidFill>
                  <a:schemeClr val="tx1"/>
                </a:solidFill>
                <a:latin typeface="Times New Roman" pitchFamily="18" charset="0"/>
                <a:cs typeface="Times New Roman" pitchFamily="18" charset="0"/>
              </a:rPr>
              <a:t>болады</a:t>
            </a:r>
            <a:r>
              <a:rPr lang="ru-RU" sz="4000" dirty="0">
                <a:solidFill>
                  <a:schemeClr val="tx1"/>
                </a:solidFill>
                <a:latin typeface="Times New Roman" pitchFamily="18" charset="0"/>
                <a:cs typeface="Times New Roman" pitchFamily="18" charset="0"/>
              </a:rPr>
              <a:t>?</a:t>
            </a:r>
          </a:p>
          <a:p>
            <a:r>
              <a:rPr lang="ru-RU" sz="4000" dirty="0">
                <a:solidFill>
                  <a:schemeClr val="tx1"/>
                </a:solidFill>
                <a:latin typeface="Times New Roman" pitchFamily="18" charset="0"/>
                <a:cs typeface="Times New Roman" pitchFamily="18" charset="0"/>
              </a:rPr>
              <a:t>3. </a:t>
            </a:r>
            <a:r>
              <a:rPr lang="ru-RU" sz="4000" dirty="0" err="1">
                <a:solidFill>
                  <a:schemeClr val="tx1"/>
                </a:solidFill>
                <a:latin typeface="Times New Roman" pitchFamily="18" charset="0"/>
                <a:cs typeface="Times New Roman" pitchFamily="18" charset="0"/>
              </a:rPr>
              <a:t>Сауда</a:t>
            </a:r>
            <a:r>
              <a:rPr lang="ru-RU" sz="4000" dirty="0">
                <a:solidFill>
                  <a:schemeClr val="tx1"/>
                </a:solidFill>
                <a:latin typeface="Times New Roman" pitchFamily="18" charset="0"/>
                <a:cs typeface="Times New Roman" pitchFamily="18" charset="0"/>
              </a:rPr>
              <a:t> </a:t>
            </a:r>
            <a:r>
              <a:rPr lang="ru-RU" sz="4000" dirty="0" err="1">
                <a:solidFill>
                  <a:schemeClr val="tx1"/>
                </a:solidFill>
                <a:latin typeface="Times New Roman" pitchFamily="18" charset="0"/>
                <a:cs typeface="Times New Roman" pitchFamily="18" charset="0"/>
              </a:rPr>
              <a:t>орнында</a:t>
            </a:r>
            <a:r>
              <a:rPr lang="ru-RU" sz="4000" dirty="0">
                <a:solidFill>
                  <a:schemeClr val="tx1"/>
                </a:solidFill>
                <a:latin typeface="Times New Roman" pitchFamily="18" charset="0"/>
                <a:cs typeface="Times New Roman" pitchFamily="18" charset="0"/>
              </a:rPr>
              <a:t> </a:t>
            </a:r>
            <a:r>
              <a:rPr lang="ru-RU" sz="4000" dirty="0" err="1">
                <a:solidFill>
                  <a:schemeClr val="tx1"/>
                </a:solidFill>
                <a:latin typeface="Times New Roman" pitchFamily="18" charset="0"/>
                <a:cs typeface="Times New Roman" pitchFamily="18" charset="0"/>
              </a:rPr>
              <a:t>зат</a:t>
            </a:r>
            <a:r>
              <a:rPr lang="ru-RU" sz="4000" dirty="0">
                <a:solidFill>
                  <a:schemeClr val="tx1"/>
                </a:solidFill>
                <a:latin typeface="Times New Roman" pitchFamily="18" charset="0"/>
                <a:cs typeface="Times New Roman" pitchFamily="18" charset="0"/>
              </a:rPr>
              <a:t> </a:t>
            </a:r>
            <a:r>
              <a:rPr lang="ru-RU" sz="4000" dirty="0" err="1">
                <a:solidFill>
                  <a:schemeClr val="tx1"/>
                </a:solidFill>
                <a:latin typeface="Times New Roman" pitchFamily="18" charset="0"/>
                <a:cs typeface="Times New Roman" pitchFamily="18" charset="0"/>
              </a:rPr>
              <a:t>көзге</a:t>
            </a:r>
            <a:r>
              <a:rPr lang="ru-RU" sz="4000" dirty="0">
                <a:solidFill>
                  <a:schemeClr val="tx1"/>
                </a:solidFill>
                <a:latin typeface="Times New Roman" pitchFamily="18" charset="0"/>
                <a:cs typeface="Times New Roman" pitchFamily="18" charset="0"/>
              </a:rPr>
              <a:t> </a:t>
            </a:r>
            <a:r>
              <a:rPr lang="ru-RU" sz="4000" dirty="0" err="1">
                <a:solidFill>
                  <a:schemeClr val="tx1"/>
                </a:solidFill>
                <a:latin typeface="Times New Roman" pitchFamily="18" charset="0"/>
                <a:cs typeface="Times New Roman" pitchFamily="18" charset="0"/>
              </a:rPr>
              <a:t>бірден</a:t>
            </a:r>
            <a:r>
              <a:rPr lang="ru-RU" sz="4000" dirty="0">
                <a:solidFill>
                  <a:schemeClr val="tx1"/>
                </a:solidFill>
                <a:latin typeface="Times New Roman" pitchFamily="18" charset="0"/>
                <a:cs typeface="Times New Roman" pitchFamily="18" charset="0"/>
              </a:rPr>
              <a:t> </a:t>
            </a:r>
            <a:r>
              <a:rPr lang="ru-RU" sz="4000" dirty="0" err="1">
                <a:solidFill>
                  <a:schemeClr val="tx1"/>
                </a:solidFill>
                <a:latin typeface="Times New Roman" pitchFamily="18" charset="0"/>
                <a:cs typeface="Times New Roman" pitchFamily="18" charset="0"/>
              </a:rPr>
              <a:t>түсуі</a:t>
            </a:r>
            <a:r>
              <a:rPr lang="ru-RU" sz="4000" dirty="0">
                <a:solidFill>
                  <a:schemeClr val="tx1"/>
                </a:solidFill>
                <a:latin typeface="Times New Roman" pitchFamily="18" charset="0"/>
                <a:cs typeface="Times New Roman" pitchFamily="18" charset="0"/>
              </a:rPr>
              <a:t> </a:t>
            </a:r>
            <a:r>
              <a:rPr lang="ru-RU" sz="4000" dirty="0" err="1">
                <a:solidFill>
                  <a:schemeClr val="tx1"/>
                </a:solidFill>
                <a:latin typeface="Times New Roman" pitchFamily="18" charset="0"/>
                <a:cs typeface="Times New Roman" pitchFamily="18" charset="0"/>
              </a:rPr>
              <a:t>үшін</a:t>
            </a:r>
            <a:endParaRPr lang="ru-RU" sz="4000" dirty="0">
              <a:solidFill>
                <a:schemeClr val="tx1"/>
              </a:solidFill>
              <a:latin typeface="Times New Roman" pitchFamily="18" charset="0"/>
              <a:cs typeface="Times New Roman" pitchFamily="18" charset="0"/>
            </a:endParaRPr>
          </a:p>
          <a:p>
            <a:r>
              <a:rPr lang="ru-RU" sz="4000" dirty="0">
                <a:solidFill>
                  <a:schemeClr val="tx1"/>
                </a:solidFill>
                <a:latin typeface="Times New Roman" pitchFamily="18" charset="0"/>
                <a:cs typeface="Times New Roman" pitchFamily="18" charset="0"/>
              </a:rPr>
              <a:t>не </a:t>
            </a:r>
            <a:r>
              <a:rPr lang="ru-RU" sz="4000" dirty="0" err="1">
                <a:solidFill>
                  <a:schemeClr val="tx1"/>
                </a:solidFill>
                <a:latin typeface="Times New Roman" pitchFamily="18" charset="0"/>
                <a:cs typeface="Times New Roman" pitchFamily="18" charset="0"/>
              </a:rPr>
              <a:t>істеу</a:t>
            </a:r>
            <a:r>
              <a:rPr lang="ru-RU" sz="4000" dirty="0">
                <a:solidFill>
                  <a:schemeClr val="tx1"/>
                </a:solidFill>
                <a:latin typeface="Times New Roman" pitchFamily="18" charset="0"/>
                <a:cs typeface="Times New Roman" pitchFamily="18" charset="0"/>
              </a:rPr>
              <a:t> </a:t>
            </a:r>
            <a:r>
              <a:rPr lang="ru-RU" sz="4000" dirty="0" err="1">
                <a:solidFill>
                  <a:schemeClr val="tx1"/>
                </a:solidFill>
                <a:latin typeface="Times New Roman" pitchFamily="18" charset="0"/>
                <a:cs typeface="Times New Roman" pitchFamily="18" charset="0"/>
              </a:rPr>
              <a:t>керек</a:t>
            </a:r>
            <a:r>
              <a:rPr lang="ru-RU" sz="4000" dirty="0">
                <a:solidFill>
                  <a:schemeClr val="tx1"/>
                </a:solidFill>
                <a:latin typeface="Times New Roman" pitchFamily="18" charset="0"/>
                <a:cs typeface="Times New Roman" pitchFamily="18" charset="0"/>
              </a:rPr>
              <a:t>?</a:t>
            </a:r>
          </a:p>
          <a:p>
            <a:r>
              <a:rPr lang="ru-RU" sz="4000" dirty="0">
                <a:solidFill>
                  <a:schemeClr val="tx1"/>
                </a:solidFill>
                <a:latin typeface="Times New Roman" pitchFamily="18" charset="0"/>
                <a:cs typeface="Times New Roman" pitchFamily="18" charset="0"/>
              </a:rPr>
              <a:t>4. </a:t>
            </a:r>
            <a:r>
              <a:rPr lang="ru-RU" sz="4000" dirty="0" err="1">
                <a:solidFill>
                  <a:schemeClr val="tx1"/>
                </a:solidFill>
                <a:latin typeface="Times New Roman" pitchFamily="18" charset="0"/>
                <a:cs typeface="Times New Roman" pitchFamily="18" charset="0"/>
              </a:rPr>
              <a:t>Тауар</a:t>
            </a:r>
            <a:r>
              <a:rPr lang="ru-RU" sz="4000" dirty="0">
                <a:solidFill>
                  <a:schemeClr val="tx1"/>
                </a:solidFill>
                <a:latin typeface="Times New Roman" pitchFamily="18" charset="0"/>
                <a:cs typeface="Times New Roman" pitchFamily="18" charset="0"/>
              </a:rPr>
              <a:t> </a:t>
            </a:r>
            <a:r>
              <a:rPr lang="ru-RU" sz="4000" dirty="0" err="1">
                <a:solidFill>
                  <a:schemeClr val="tx1"/>
                </a:solidFill>
                <a:latin typeface="Times New Roman" pitchFamily="18" charset="0"/>
                <a:cs typeface="Times New Roman" pitchFamily="18" charset="0"/>
              </a:rPr>
              <a:t>қайтарылған</a:t>
            </a:r>
            <a:r>
              <a:rPr lang="ru-RU" sz="4000" dirty="0">
                <a:solidFill>
                  <a:schemeClr val="tx1"/>
                </a:solidFill>
                <a:latin typeface="Times New Roman" pitchFamily="18" charset="0"/>
                <a:cs typeface="Times New Roman" pitchFamily="18" charset="0"/>
              </a:rPr>
              <a:t> </a:t>
            </a:r>
            <a:r>
              <a:rPr lang="ru-RU" sz="4000" dirty="0" err="1" smtClean="0">
                <a:solidFill>
                  <a:schemeClr val="tx1"/>
                </a:solidFill>
                <a:latin typeface="Times New Roman" pitchFamily="18" charset="0"/>
                <a:cs typeface="Times New Roman" pitchFamily="18" charset="0"/>
              </a:rPr>
              <a:t>жағдайда</a:t>
            </a:r>
            <a:r>
              <a:rPr lang="ru-RU" sz="4000" dirty="0">
                <a:solidFill>
                  <a:schemeClr val="tx1"/>
                </a:solidFill>
                <a:latin typeface="Times New Roman" pitchFamily="18" charset="0"/>
                <a:cs typeface="Times New Roman" pitchFamily="18" charset="0"/>
              </a:rPr>
              <a:t>, </a:t>
            </a:r>
            <a:r>
              <a:rPr lang="ru-RU" sz="4000" dirty="0" err="1">
                <a:solidFill>
                  <a:schemeClr val="tx1"/>
                </a:solidFill>
                <a:latin typeface="Times New Roman" pitchFamily="18" charset="0"/>
                <a:cs typeface="Times New Roman" pitchFamily="18" charset="0"/>
              </a:rPr>
              <a:t>сатылғаннан</a:t>
            </a:r>
            <a:endParaRPr lang="ru-RU" sz="4000" dirty="0">
              <a:solidFill>
                <a:schemeClr val="tx1"/>
              </a:solidFill>
              <a:latin typeface="Times New Roman" pitchFamily="18" charset="0"/>
              <a:cs typeface="Times New Roman" pitchFamily="18" charset="0"/>
            </a:endParaRPr>
          </a:p>
          <a:p>
            <a:r>
              <a:rPr lang="ru-RU" sz="4000" dirty="0" err="1">
                <a:solidFill>
                  <a:schemeClr val="tx1"/>
                </a:solidFill>
                <a:latin typeface="Times New Roman" pitchFamily="18" charset="0"/>
                <a:cs typeface="Times New Roman" pitchFamily="18" charset="0"/>
              </a:rPr>
              <a:t>кейінгі</a:t>
            </a:r>
            <a:r>
              <a:rPr lang="ru-RU" sz="4000" dirty="0">
                <a:solidFill>
                  <a:schemeClr val="tx1"/>
                </a:solidFill>
                <a:latin typeface="Times New Roman" pitchFamily="18" charset="0"/>
                <a:cs typeface="Times New Roman" pitchFamily="18" charset="0"/>
              </a:rPr>
              <a:t> </a:t>
            </a:r>
            <a:r>
              <a:rPr lang="ru-RU" sz="4000" dirty="0" err="1">
                <a:solidFill>
                  <a:schemeClr val="tx1"/>
                </a:solidFill>
                <a:latin typeface="Times New Roman" pitchFamily="18" charset="0"/>
                <a:cs typeface="Times New Roman" pitchFamily="18" charset="0"/>
              </a:rPr>
              <a:t>қызметке</a:t>
            </a:r>
            <a:r>
              <a:rPr lang="ru-RU" sz="4000" dirty="0">
                <a:solidFill>
                  <a:schemeClr val="tx1"/>
                </a:solidFill>
                <a:latin typeface="Times New Roman" pitchFamily="18" charset="0"/>
                <a:cs typeface="Times New Roman" pitchFamily="18" charset="0"/>
              </a:rPr>
              <a:t> </a:t>
            </a:r>
            <a:r>
              <a:rPr lang="ru-RU" sz="4000" dirty="0" err="1">
                <a:solidFill>
                  <a:schemeClr val="tx1"/>
                </a:solidFill>
                <a:latin typeface="Times New Roman" pitchFamily="18" charset="0"/>
                <a:cs typeface="Times New Roman" pitchFamily="18" charset="0"/>
              </a:rPr>
              <a:t>қатысты</a:t>
            </a:r>
            <a:r>
              <a:rPr lang="ru-RU" sz="4000" dirty="0">
                <a:solidFill>
                  <a:schemeClr val="tx1"/>
                </a:solidFill>
                <a:latin typeface="Times New Roman" pitchFamily="18" charset="0"/>
                <a:cs typeface="Times New Roman" pitchFamily="18" charset="0"/>
              </a:rPr>
              <a:t> </a:t>
            </a:r>
            <a:r>
              <a:rPr lang="ru-RU" sz="4000" dirty="0" err="1" smtClean="0">
                <a:solidFill>
                  <a:schemeClr val="tx1"/>
                </a:solidFill>
                <a:latin typeface="Times New Roman" pitchFamily="18" charset="0"/>
                <a:cs typeface="Times New Roman" pitchFamily="18" charset="0"/>
              </a:rPr>
              <a:t>компанияның</a:t>
            </a:r>
            <a:endParaRPr lang="ru-RU" sz="4000" dirty="0">
              <a:solidFill>
                <a:schemeClr val="tx1"/>
              </a:solidFill>
              <a:latin typeface="Times New Roman" pitchFamily="18" charset="0"/>
              <a:cs typeface="Times New Roman" pitchFamily="18" charset="0"/>
            </a:endParaRPr>
          </a:p>
          <a:p>
            <a:r>
              <a:rPr lang="ru-RU" sz="4000" dirty="0" err="1">
                <a:solidFill>
                  <a:schemeClr val="tx1"/>
                </a:solidFill>
                <a:latin typeface="Times New Roman" pitchFamily="18" charset="0"/>
                <a:cs typeface="Times New Roman" pitchFamily="18" charset="0"/>
              </a:rPr>
              <a:t>ұстанымы</a:t>
            </a:r>
            <a:r>
              <a:rPr lang="ru-RU" sz="4000" dirty="0">
                <a:solidFill>
                  <a:schemeClr val="tx1"/>
                </a:solidFill>
                <a:latin typeface="Times New Roman" pitchFamily="18" charset="0"/>
                <a:cs typeface="Times New Roman" pitchFamily="18" charset="0"/>
              </a:rPr>
              <a:t> </a:t>
            </a:r>
            <a:r>
              <a:rPr lang="ru-RU" sz="4000" dirty="0" err="1">
                <a:solidFill>
                  <a:schemeClr val="tx1"/>
                </a:solidFill>
                <a:latin typeface="Times New Roman" pitchFamily="18" charset="0"/>
                <a:cs typeface="Times New Roman" pitchFamily="18" charset="0"/>
              </a:rPr>
              <a:t>қандай</a:t>
            </a:r>
            <a:r>
              <a:rPr lang="ru-RU" sz="4000" dirty="0">
                <a:solidFill>
                  <a:schemeClr val="tx1"/>
                </a:solidFill>
                <a:latin typeface="Times New Roman" pitchFamily="18" charset="0"/>
                <a:cs typeface="Times New Roman" pitchFamily="18" charset="0"/>
              </a:rPr>
              <a:t>? </a:t>
            </a:r>
            <a:r>
              <a:rPr lang="ru-RU" sz="4000" dirty="0" err="1">
                <a:solidFill>
                  <a:schemeClr val="tx1"/>
                </a:solidFill>
                <a:latin typeface="Times New Roman" pitchFamily="18" charset="0"/>
                <a:cs typeface="Times New Roman" pitchFamily="18" charset="0"/>
              </a:rPr>
              <a:t>және</a:t>
            </a:r>
            <a:r>
              <a:rPr lang="ru-RU" sz="4000" dirty="0">
                <a:solidFill>
                  <a:schemeClr val="tx1"/>
                </a:solidFill>
                <a:latin typeface="Times New Roman" pitchFamily="18" charset="0"/>
                <a:cs typeface="Times New Roman" pitchFamily="18" charset="0"/>
              </a:rPr>
              <a:t> </a:t>
            </a:r>
            <a:r>
              <a:rPr lang="ru-RU" sz="4000" dirty="0" err="1">
                <a:solidFill>
                  <a:schemeClr val="tx1"/>
                </a:solidFill>
                <a:latin typeface="Times New Roman" pitchFamily="18" charset="0"/>
                <a:cs typeface="Times New Roman" pitchFamily="18" charset="0"/>
              </a:rPr>
              <a:t>т.с.с</a:t>
            </a:r>
            <a:r>
              <a:rPr lang="ru-RU" sz="4000" dirty="0">
                <a:solidFill>
                  <a:schemeClr val="tx1"/>
                </a:solidFill>
                <a:latin typeface="Times New Roman" pitchFamily="18" charset="0"/>
                <a:cs typeface="Times New Roman" pitchFamily="18" charset="0"/>
              </a:rPr>
              <a:t>.</a:t>
            </a:r>
          </a:p>
          <a:p>
            <a:endParaRPr lang="ru-RU" dirty="0"/>
          </a:p>
        </p:txBody>
      </p:sp>
    </p:spTree>
    <p:extLst>
      <p:ext uri="{BB962C8B-B14F-4D97-AF65-F5344CB8AC3E}">
        <p14:creationId xmlns:p14="http://schemas.microsoft.com/office/powerpoint/2010/main" val="21075848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656717377"/>
              </p:ext>
            </p:extLst>
          </p:nvPr>
        </p:nvGraphicFramePr>
        <p:xfrm>
          <a:off x="179512" y="2780928"/>
          <a:ext cx="8712967" cy="3541008"/>
        </p:xfrm>
        <a:graphic>
          <a:graphicData uri="http://schemas.openxmlformats.org/drawingml/2006/table">
            <a:tbl>
              <a:tblPr firstRow="1" bandRow="1">
                <a:tableStyleId>{5C22544A-7EE6-4342-B048-85BDC9FD1C3A}</a:tableStyleId>
              </a:tblPr>
              <a:tblGrid>
                <a:gridCol w="4933635"/>
                <a:gridCol w="1819678"/>
                <a:gridCol w="1959654"/>
              </a:tblGrid>
              <a:tr h="432048">
                <a:tc>
                  <a:txBody>
                    <a:bodyPr/>
                    <a:lstStyle/>
                    <a:p>
                      <a:endParaRPr lang="ru-RU" dirty="0"/>
                    </a:p>
                  </a:txBody>
                  <a:tcPr/>
                </a:tc>
                <a:tc>
                  <a:txBody>
                    <a:bodyPr/>
                    <a:lstStyle/>
                    <a:p>
                      <a:r>
                        <a:rPr lang="kk-KZ" dirty="0" smtClean="0">
                          <a:solidFill>
                            <a:schemeClr val="tx1"/>
                          </a:solidFill>
                          <a:latin typeface="Times New Roman" pitchFamily="18" charset="0"/>
                          <a:cs typeface="Times New Roman" pitchFamily="18" charset="0"/>
                        </a:rPr>
                        <a:t>Қадағалайды </a:t>
                      </a:r>
                      <a:endParaRPr lang="ru-RU" dirty="0">
                        <a:solidFill>
                          <a:schemeClr val="tx1"/>
                        </a:solidFill>
                        <a:latin typeface="Times New Roman" pitchFamily="18" charset="0"/>
                        <a:cs typeface="Times New Roman" pitchFamily="18" charset="0"/>
                      </a:endParaRPr>
                    </a:p>
                  </a:txBody>
                  <a:tcPr/>
                </a:tc>
                <a:tc>
                  <a:txBody>
                    <a:bodyPr/>
                    <a:lstStyle/>
                    <a:p>
                      <a:r>
                        <a:rPr lang="kk-KZ" dirty="0" smtClean="0">
                          <a:solidFill>
                            <a:schemeClr val="tx1"/>
                          </a:solidFill>
                          <a:latin typeface="Times New Roman" pitchFamily="18" charset="0"/>
                          <a:cs typeface="Times New Roman" pitchFamily="18" charset="0"/>
                        </a:rPr>
                        <a:t>Қадағаламайды</a:t>
                      </a:r>
                      <a:endParaRPr lang="ru-RU" dirty="0">
                        <a:solidFill>
                          <a:schemeClr val="tx1"/>
                        </a:solidFill>
                        <a:latin typeface="Times New Roman" pitchFamily="18" charset="0"/>
                        <a:cs typeface="Times New Roman" pitchFamily="18" charset="0"/>
                      </a:endParaRPr>
                    </a:p>
                  </a:txBody>
                  <a:tcPr/>
                </a:tc>
              </a:tr>
              <a:tr h="277551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800" b="1" dirty="0" err="1" smtClean="0">
                          <a:latin typeface="Times New Roman" pitchFamily="18" charset="0"/>
                          <a:cs typeface="Times New Roman" pitchFamily="18" charset="0"/>
                        </a:rPr>
                        <a:t>Мақсатты</a:t>
                      </a:r>
                      <a:r>
                        <a:rPr lang="ru-RU" sz="1800" b="1" dirty="0" smtClean="0">
                          <a:latin typeface="Times New Roman" pitchFamily="18" charset="0"/>
                          <a:cs typeface="Times New Roman" pitchFamily="18" charset="0"/>
                        </a:rPr>
                        <a:t> </a:t>
                      </a:r>
                      <a:r>
                        <a:rPr lang="ru-RU" sz="1800" b="1" dirty="0" err="1" smtClean="0">
                          <a:latin typeface="Times New Roman" pitchFamily="18" charset="0"/>
                          <a:cs typeface="Times New Roman" pitchFamily="18" charset="0"/>
                        </a:rPr>
                        <a:t>нарықты</a:t>
                      </a:r>
                      <a:r>
                        <a:rPr lang="ru-RU" sz="1800" b="1" dirty="0" smtClean="0">
                          <a:latin typeface="Times New Roman" pitchFamily="18" charset="0"/>
                          <a:cs typeface="Times New Roman" pitchFamily="18" charset="0"/>
                        </a:rPr>
                        <a:t> </a:t>
                      </a:r>
                      <a:r>
                        <a:rPr lang="ru-RU" sz="1800" b="1" dirty="0" err="1" smtClean="0">
                          <a:latin typeface="Times New Roman" pitchFamily="18" charset="0"/>
                          <a:cs typeface="Times New Roman" pitchFamily="18" charset="0"/>
                        </a:rPr>
                        <a:t>таңдау</a:t>
                      </a:r>
                      <a:endParaRPr lang="ru-RU" sz="1800" b="1" dirty="0" smtClean="0">
                        <a:latin typeface="Times New Roman" pitchFamily="18" charset="0"/>
                        <a:cs typeface="Times New Roman"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ru-RU" sz="1800" b="1" dirty="0" err="1" smtClean="0">
                          <a:latin typeface="Times New Roman" pitchFamily="18" charset="0"/>
                          <a:cs typeface="Times New Roman" pitchFamily="18" charset="0"/>
                        </a:rPr>
                        <a:t>Тұтынушылар</a:t>
                      </a:r>
                      <a:endParaRPr lang="ru-RU" sz="1800" b="1" dirty="0" smtClean="0">
                        <a:latin typeface="Times New Roman" pitchFamily="18" charset="0"/>
                        <a:cs typeface="Times New Roman"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ru-RU" sz="1800" b="1" dirty="0" err="1" smtClean="0">
                          <a:latin typeface="Times New Roman" pitchFamily="18" charset="0"/>
                          <a:cs typeface="Times New Roman" pitchFamily="18" charset="0"/>
                        </a:rPr>
                        <a:t>Бәсеке</a:t>
                      </a:r>
                      <a:endParaRPr lang="ru-RU" sz="1800" b="1" dirty="0" smtClean="0">
                        <a:latin typeface="Times New Roman" pitchFamily="18" charset="0"/>
                        <a:cs typeface="Times New Roman" pitchFamily="18" charset="0"/>
                      </a:endParaRPr>
                    </a:p>
                    <a:p>
                      <a:pPr marL="0" indent="0">
                        <a:buNone/>
                      </a:pPr>
                      <a:r>
                        <a:rPr lang="ru-RU" sz="1800" b="1" dirty="0" smtClean="0">
                          <a:latin typeface="Times New Roman" pitchFamily="18" charset="0"/>
                          <a:cs typeface="Times New Roman" pitchFamily="18" charset="0"/>
                        </a:rPr>
                        <a:t> </a:t>
                      </a:r>
                      <a:r>
                        <a:rPr lang="ru-RU" sz="1800" b="1" dirty="0" err="1" smtClean="0">
                          <a:latin typeface="Times New Roman" pitchFamily="18" charset="0"/>
                          <a:cs typeface="Times New Roman" pitchFamily="18" charset="0"/>
                        </a:rPr>
                        <a:t>Маркетингтің</a:t>
                      </a:r>
                      <a:endParaRPr lang="ru-RU" sz="1800" b="1" dirty="0" smtClean="0">
                        <a:latin typeface="Times New Roman" pitchFamily="18" charset="0"/>
                        <a:cs typeface="Times New Roman" pitchFamily="18" charset="0"/>
                      </a:endParaRPr>
                    </a:p>
                    <a:p>
                      <a:r>
                        <a:rPr lang="ru-RU" sz="1800" b="1" dirty="0" err="1" smtClean="0">
                          <a:latin typeface="Times New Roman" pitchFamily="18" charset="0"/>
                          <a:cs typeface="Times New Roman" pitchFamily="18" charset="0"/>
                        </a:rPr>
                        <a:t>мақсатын</a:t>
                      </a:r>
                      <a:endParaRPr lang="ru-RU" sz="1800" b="1" dirty="0" smtClean="0">
                        <a:latin typeface="Times New Roman" pitchFamily="18" charset="0"/>
                        <a:cs typeface="Times New Roman" pitchFamily="18" charset="0"/>
                      </a:endParaRPr>
                    </a:p>
                    <a:p>
                      <a:r>
                        <a:rPr lang="ru-RU" sz="1800" b="1" dirty="0" err="1" smtClean="0">
                          <a:latin typeface="Times New Roman" pitchFamily="18" charset="0"/>
                          <a:cs typeface="Times New Roman" pitchFamily="18" charset="0"/>
                        </a:rPr>
                        <a:t>Таңдау</a:t>
                      </a:r>
                      <a:endParaRPr lang="ru-RU" sz="1800" b="1" dirty="0" smtClean="0">
                        <a:latin typeface="Times New Roman" pitchFamily="18" charset="0"/>
                        <a:cs typeface="Times New Roman"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ru-RU" sz="1800" b="1" dirty="0" err="1" smtClean="0">
                          <a:latin typeface="Times New Roman" pitchFamily="18" charset="0"/>
                          <a:cs typeface="Times New Roman" pitchFamily="18" charset="0"/>
                        </a:rPr>
                        <a:t>Маркетингті</a:t>
                      </a:r>
                      <a:r>
                        <a:rPr lang="ru-RU" sz="1800" b="1" dirty="0" smtClean="0">
                          <a:latin typeface="Times New Roman" pitchFamily="18" charset="0"/>
                          <a:cs typeface="Times New Roman" pitchFamily="18" charset="0"/>
                        </a:rPr>
                        <a:t> </a:t>
                      </a:r>
                      <a:r>
                        <a:rPr lang="ru-RU" sz="1800" b="1" dirty="0" err="1" smtClean="0">
                          <a:latin typeface="Times New Roman" pitchFamily="18" charset="0"/>
                          <a:cs typeface="Times New Roman" pitchFamily="18" charset="0"/>
                        </a:rPr>
                        <a:t>ұйымдастыру</a:t>
                      </a:r>
                      <a:r>
                        <a:rPr lang="ru-RU" sz="1800" b="1" dirty="0" smtClean="0">
                          <a:latin typeface="Times New Roman" pitchFamily="18" charset="0"/>
                          <a:cs typeface="Times New Roman" pitchFamily="18" charset="0"/>
                        </a:rPr>
                        <a:t> </a:t>
                      </a:r>
                      <a:r>
                        <a:rPr lang="ru-RU" sz="1800" b="1" dirty="0" err="1" smtClean="0">
                          <a:latin typeface="Times New Roman" pitchFamily="18" charset="0"/>
                          <a:cs typeface="Times New Roman" pitchFamily="18" charset="0"/>
                        </a:rPr>
                        <a:t>жолдарын</a:t>
                      </a:r>
                      <a:r>
                        <a:rPr lang="ru-RU" sz="1800" b="1" dirty="0" smtClean="0">
                          <a:latin typeface="Times New Roman" pitchFamily="18" charset="0"/>
                          <a:cs typeface="Times New Roman" pitchFamily="18" charset="0"/>
                        </a:rPr>
                        <a:t> </a:t>
                      </a:r>
                      <a:r>
                        <a:rPr lang="ru-RU" sz="1800" b="1" dirty="0" err="1" smtClean="0">
                          <a:latin typeface="Times New Roman" pitchFamily="18" charset="0"/>
                          <a:cs typeface="Times New Roman" pitchFamily="18" charset="0"/>
                        </a:rPr>
                        <a:t>таңдау</a:t>
                      </a:r>
                      <a:endParaRPr lang="ru-RU" sz="1800" b="1" dirty="0" smtClean="0">
                        <a:latin typeface="Times New Roman" pitchFamily="18" charset="0"/>
                        <a:cs typeface="Times New Roman"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ru-RU" sz="1800" b="1" dirty="0" err="1" smtClean="0">
                          <a:latin typeface="Times New Roman" pitchFamily="18" charset="0"/>
                          <a:cs typeface="Times New Roman" pitchFamily="18" charset="0"/>
                        </a:rPr>
                        <a:t>Маркетингті</a:t>
                      </a:r>
                      <a:r>
                        <a:rPr lang="ru-RU" sz="1800" b="1" dirty="0" smtClean="0">
                          <a:latin typeface="Times New Roman" pitchFamily="18" charset="0"/>
                          <a:cs typeface="Times New Roman" pitchFamily="18" charset="0"/>
                        </a:rPr>
                        <a:t> </a:t>
                      </a:r>
                      <a:r>
                        <a:rPr lang="ru-RU" sz="1800" b="1" dirty="0" err="1" smtClean="0">
                          <a:latin typeface="Times New Roman" pitchFamily="18" charset="0"/>
                          <a:cs typeface="Times New Roman" pitchFamily="18" charset="0"/>
                        </a:rPr>
                        <a:t>ұйымдастыру</a:t>
                      </a:r>
                      <a:r>
                        <a:rPr lang="ru-RU" sz="1800" b="1" dirty="0" smtClean="0">
                          <a:latin typeface="Times New Roman" pitchFamily="18" charset="0"/>
                          <a:cs typeface="Times New Roman" pitchFamily="18" charset="0"/>
                        </a:rPr>
                        <a:t> </a:t>
                      </a:r>
                      <a:r>
                        <a:rPr lang="ru-RU" sz="1800" b="1" dirty="0" err="1" smtClean="0">
                          <a:latin typeface="Times New Roman" pitchFamily="18" charset="0"/>
                          <a:cs typeface="Times New Roman" pitchFamily="18" charset="0"/>
                        </a:rPr>
                        <a:t>жолдарын</a:t>
                      </a:r>
                      <a:r>
                        <a:rPr lang="ru-RU" sz="1800" b="1" dirty="0" smtClean="0">
                          <a:latin typeface="Times New Roman" pitchFamily="18" charset="0"/>
                          <a:cs typeface="Times New Roman" pitchFamily="18" charset="0"/>
                        </a:rPr>
                        <a:t> </a:t>
                      </a:r>
                      <a:r>
                        <a:rPr lang="ru-RU" sz="1800" b="1" dirty="0" err="1" smtClean="0">
                          <a:latin typeface="Times New Roman" pitchFamily="18" charset="0"/>
                          <a:cs typeface="Times New Roman" pitchFamily="18" charset="0"/>
                        </a:rPr>
                        <a:t>таңдау</a:t>
                      </a:r>
                      <a:endParaRPr lang="ru-RU" sz="1800" b="1" dirty="0" smtClean="0">
                        <a:latin typeface="Times New Roman" pitchFamily="18" charset="0"/>
                        <a:cs typeface="Times New Roman" pitchFamily="18" charset="0"/>
                      </a:endParaRPr>
                    </a:p>
                    <a:p>
                      <a:endParaRPr lang="ru-RU" sz="1800" dirty="0" smtClean="0">
                        <a:latin typeface="Times New Roman" pitchFamily="18" charset="0"/>
                        <a:cs typeface="Times New Roman"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ru-RU" sz="1800" dirty="0" smtClean="0">
                        <a:latin typeface="Times New Roman" pitchFamily="18" charset="0"/>
                        <a:cs typeface="Times New Roman"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kk-KZ" sz="1800" dirty="0" smtClean="0">
                        <a:latin typeface="Times New Roman" pitchFamily="18" charset="0"/>
                        <a:cs typeface="Times New Roman" pitchFamily="18" charset="0"/>
                      </a:endParaRPr>
                    </a:p>
                  </a:txBody>
                  <a:tcPr/>
                </a:tc>
                <a:tc>
                  <a:txBody>
                    <a:bodyPr/>
                    <a:lstStyle/>
                    <a:p>
                      <a:endParaRPr lang="ru-RU" dirty="0"/>
                    </a:p>
                  </a:txBody>
                  <a:tcPr/>
                </a:tc>
                <a:tc>
                  <a:txBody>
                    <a:bodyPr/>
                    <a:lstStyle/>
                    <a:p>
                      <a:endParaRPr lang="ru-RU" dirty="0"/>
                    </a:p>
                  </a:txBody>
                  <a:tcPr/>
                </a:tc>
              </a:tr>
            </a:tbl>
          </a:graphicData>
        </a:graphic>
      </p:graphicFrame>
      <p:sp>
        <p:nvSpPr>
          <p:cNvPr id="5" name="Прямоугольник 4"/>
          <p:cNvSpPr/>
          <p:nvPr/>
        </p:nvSpPr>
        <p:spPr>
          <a:xfrm>
            <a:off x="323528" y="1844824"/>
            <a:ext cx="8208912" cy="923330"/>
          </a:xfrm>
          <a:prstGeom prst="rect">
            <a:avLst/>
          </a:prstGeom>
        </p:spPr>
        <p:txBody>
          <a:bodyPr wrap="square">
            <a:spAutoFit/>
          </a:bodyPr>
          <a:lstStyle/>
          <a:p>
            <a:r>
              <a:rPr lang="ru-RU" b="1" dirty="0" err="1" smtClean="0">
                <a:latin typeface="Times New Roman" pitchFamily="18" charset="0"/>
                <a:cs typeface="Times New Roman" pitchFamily="18" charset="0"/>
              </a:rPr>
              <a:t>Төменде</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берілген</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факторлардың</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қайсысын</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компаниядағы</a:t>
            </a:r>
            <a:r>
              <a:rPr lang="ru-RU" b="1" dirty="0" smtClean="0">
                <a:latin typeface="Times New Roman" pitchFamily="18" charset="0"/>
                <a:cs typeface="Times New Roman" pitchFamily="18" charset="0"/>
              </a:rPr>
              <a:t> маркетинг </a:t>
            </a:r>
            <a:r>
              <a:rPr lang="ru-RU" b="1" dirty="0" err="1" smtClean="0">
                <a:latin typeface="Times New Roman" pitchFamily="18" charset="0"/>
                <a:cs typeface="Times New Roman" pitchFamily="18" charset="0"/>
              </a:rPr>
              <a:t>қызметі</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қадағалап</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отыратынын</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анықтаңыз</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Әр</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фактордың</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жанына</a:t>
            </a:r>
            <a:r>
              <a:rPr lang="ru-RU" b="1" dirty="0" smtClean="0">
                <a:latin typeface="Times New Roman" pitchFamily="18" charset="0"/>
                <a:cs typeface="Times New Roman" pitchFamily="18" charset="0"/>
              </a:rPr>
              <a:t> ≪+≫, ≪–≫ </a:t>
            </a:r>
            <a:r>
              <a:rPr lang="ru-RU" b="1" dirty="0" err="1" smtClean="0">
                <a:latin typeface="Times New Roman" pitchFamily="18" charset="0"/>
                <a:cs typeface="Times New Roman" pitchFamily="18" charset="0"/>
              </a:rPr>
              <a:t>белгілерін</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қойып</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кестені</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толтырыңдар</a:t>
            </a:r>
            <a:r>
              <a:rPr lang="ru-RU" b="1" dirty="0" smtClean="0">
                <a:latin typeface="Times New Roman" pitchFamily="18" charset="0"/>
                <a:cs typeface="Times New Roman" pitchFamily="18" charset="0"/>
              </a:rPr>
              <a:t>.</a:t>
            </a:r>
          </a:p>
        </p:txBody>
      </p:sp>
    </p:spTree>
    <p:extLst>
      <p:ext uri="{BB962C8B-B14F-4D97-AF65-F5344CB8AC3E}">
        <p14:creationId xmlns:p14="http://schemas.microsoft.com/office/powerpoint/2010/main" val="158367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a:bodyPr>
          <a:lstStyle/>
          <a:p>
            <a:r>
              <a:rPr lang="kk-KZ" sz="4400" b="1" dirty="0" smtClean="0">
                <a:solidFill>
                  <a:schemeClr val="tx1"/>
                </a:solidFill>
                <a:latin typeface="Times New Roman" pitchFamily="18" charset="0"/>
                <a:cs typeface="Times New Roman" pitchFamily="18" charset="0"/>
              </a:rPr>
              <a:t>Назарларыңызға рахмет!!!</a:t>
            </a:r>
            <a:endParaRPr lang="ru-RU" sz="4400"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53009925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115</TotalTime>
  <Words>336</Words>
  <Application>Microsoft Office PowerPoint</Application>
  <PresentationFormat>Экран (4:3)</PresentationFormat>
  <Paragraphs>44</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Волна</vt:lpstr>
      <vt:lpstr>Тақырыбы:  Адамға бағытталған өнімдерді құру әдісі</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Айнур</dc:creator>
  <cp:lastModifiedBy>Пользователь</cp:lastModifiedBy>
  <cp:revision>9</cp:revision>
  <dcterms:created xsi:type="dcterms:W3CDTF">2020-04-01T10:56:17Z</dcterms:created>
  <dcterms:modified xsi:type="dcterms:W3CDTF">2020-04-02T05:04:47Z</dcterms:modified>
</cp:coreProperties>
</file>