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notesMasterIdLst>
    <p:notesMasterId r:id="rId13"/>
  </p:notesMasterIdLst>
  <p:sldIdLst>
    <p:sldId id="297" r:id="rId2"/>
    <p:sldId id="292" r:id="rId3"/>
    <p:sldId id="293" r:id="rId4"/>
    <p:sldId id="294" r:id="rId5"/>
    <p:sldId id="295" r:id="rId6"/>
    <p:sldId id="296" r:id="rId7"/>
    <p:sldId id="298" r:id="rId8"/>
    <p:sldId id="303" r:id="rId9"/>
    <p:sldId id="300" r:id="rId10"/>
    <p:sldId id="299" r:id="rId11"/>
    <p:sldId id="304" r:id="rId12"/>
  </p:sldIdLst>
  <p:sldSz cx="12599988" cy="8712200"/>
  <p:notesSz cx="6858000" cy="9144000"/>
  <p:defaultTextStyle>
    <a:defPPr>
      <a:defRPr lang="ru-RU"/>
    </a:defPPr>
    <a:lvl1pPr marL="0" algn="l" defTabSz="1022939" rtl="0" eaLnBrk="1" latinLnBrk="0" hangingPunct="1">
      <a:defRPr sz="2014" kern="1200">
        <a:solidFill>
          <a:schemeClr val="tx1"/>
        </a:solidFill>
        <a:latin typeface="+mn-lt"/>
        <a:ea typeface="+mn-ea"/>
        <a:cs typeface="+mn-cs"/>
      </a:defRPr>
    </a:lvl1pPr>
    <a:lvl2pPr marL="511470" algn="l" defTabSz="1022939" rtl="0" eaLnBrk="1" latinLnBrk="0" hangingPunct="1">
      <a:defRPr sz="2014" kern="1200">
        <a:solidFill>
          <a:schemeClr val="tx1"/>
        </a:solidFill>
        <a:latin typeface="+mn-lt"/>
        <a:ea typeface="+mn-ea"/>
        <a:cs typeface="+mn-cs"/>
      </a:defRPr>
    </a:lvl2pPr>
    <a:lvl3pPr marL="1022939" algn="l" defTabSz="1022939" rtl="0" eaLnBrk="1" latinLnBrk="0" hangingPunct="1">
      <a:defRPr sz="2014" kern="1200">
        <a:solidFill>
          <a:schemeClr val="tx1"/>
        </a:solidFill>
        <a:latin typeface="+mn-lt"/>
        <a:ea typeface="+mn-ea"/>
        <a:cs typeface="+mn-cs"/>
      </a:defRPr>
    </a:lvl3pPr>
    <a:lvl4pPr marL="1534409" algn="l" defTabSz="1022939" rtl="0" eaLnBrk="1" latinLnBrk="0" hangingPunct="1">
      <a:defRPr sz="2014" kern="1200">
        <a:solidFill>
          <a:schemeClr val="tx1"/>
        </a:solidFill>
        <a:latin typeface="+mn-lt"/>
        <a:ea typeface="+mn-ea"/>
        <a:cs typeface="+mn-cs"/>
      </a:defRPr>
    </a:lvl4pPr>
    <a:lvl5pPr marL="2045879" algn="l" defTabSz="1022939" rtl="0" eaLnBrk="1" latinLnBrk="0" hangingPunct="1">
      <a:defRPr sz="2014" kern="1200">
        <a:solidFill>
          <a:schemeClr val="tx1"/>
        </a:solidFill>
        <a:latin typeface="+mn-lt"/>
        <a:ea typeface="+mn-ea"/>
        <a:cs typeface="+mn-cs"/>
      </a:defRPr>
    </a:lvl5pPr>
    <a:lvl6pPr marL="2557348" algn="l" defTabSz="1022939" rtl="0" eaLnBrk="1" latinLnBrk="0" hangingPunct="1">
      <a:defRPr sz="2014" kern="1200">
        <a:solidFill>
          <a:schemeClr val="tx1"/>
        </a:solidFill>
        <a:latin typeface="+mn-lt"/>
        <a:ea typeface="+mn-ea"/>
        <a:cs typeface="+mn-cs"/>
      </a:defRPr>
    </a:lvl6pPr>
    <a:lvl7pPr marL="3068818" algn="l" defTabSz="1022939" rtl="0" eaLnBrk="1" latinLnBrk="0" hangingPunct="1">
      <a:defRPr sz="2014" kern="1200">
        <a:solidFill>
          <a:schemeClr val="tx1"/>
        </a:solidFill>
        <a:latin typeface="+mn-lt"/>
        <a:ea typeface="+mn-ea"/>
        <a:cs typeface="+mn-cs"/>
      </a:defRPr>
    </a:lvl7pPr>
    <a:lvl8pPr marL="3580287" algn="l" defTabSz="1022939" rtl="0" eaLnBrk="1" latinLnBrk="0" hangingPunct="1">
      <a:defRPr sz="2014" kern="1200">
        <a:solidFill>
          <a:schemeClr val="tx1"/>
        </a:solidFill>
        <a:latin typeface="+mn-lt"/>
        <a:ea typeface="+mn-ea"/>
        <a:cs typeface="+mn-cs"/>
      </a:defRPr>
    </a:lvl8pPr>
    <a:lvl9pPr marL="4091757" algn="l" defTabSz="1022939" rtl="0" eaLnBrk="1" latinLnBrk="0" hangingPunct="1">
      <a:defRPr sz="201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9F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7" d="100"/>
          <a:sy n="57" d="100"/>
        </p:scale>
        <p:origin x="-528" y="24"/>
      </p:cViewPr>
      <p:guideLst>
        <p:guide orient="horz" pos="2744"/>
        <p:guide pos="39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C1D2AD-844A-449C-866F-BE36D142A2B0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1143000"/>
            <a:ext cx="44640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884D64-AABC-4617-B38B-87557A391A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840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22939" rtl="0" eaLnBrk="1" latinLnBrk="0" hangingPunct="1">
      <a:defRPr sz="1342" kern="1200">
        <a:solidFill>
          <a:schemeClr val="tx1"/>
        </a:solidFill>
        <a:latin typeface="+mn-lt"/>
        <a:ea typeface="+mn-ea"/>
        <a:cs typeface="+mn-cs"/>
      </a:defRPr>
    </a:lvl1pPr>
    <a:lvl2pPr marL="511470" algn="l" defTabSz="1022939" rtl="0" eaLnBrk="1" latinLnBrk="0" hangingPunct="1">
      <a:defRPr sz="1342" kern="1200">
        <a:solidFill>
          <a:schemeClr val="tx1"/>
        </a:solidFill>
        <a:latin typeface="+mn-lt"/>
        <a:ea typeface="+mn-ea"/>
        <a:cs typeface="+mn-cs"/>
      </a:defRPr>
    </a:lvl2pPr>
    <a:lvl3pPr marL="1022939" algn="l" defTabSz="1022939" rtl="0" eaLnBrk="1" latinLnBrk="0" hangingPunct="1">
      <a:defRPr sz="1342" kern="1200">
        <a:solidFill>
          <a:schemeClr val="tx1"/>
        </a:solidFill>
        <a:latin typeface="+mn-lt"/>
        <a:ea typeface="+mn-ea"/>
        <a:cs typeface="+mn-cs"/>
      </a:defRPr>
    </a:lvl3pPr>
    <a:lvl4pPr marL="1534409" algn="l" defTabSz="1022939" rtl="0" eaLnBrk="1" latinLnBrk="0" hangingPunct="1">
      <a:defRPr sz="1342" kern="1200">
        <a:solidFill>
          <a:schemeClr val="tx1"/>
        </a:solidFill>
        <a:latin typeface="+mn-lt"/>
        <a:ea typeface="+mn-ea"/>
        <a:cs typeface="+mn-cs"/>
      </a:defRPr>
    </a:lvl4pPr>
    <a:lvl5pPr marL="2045879" algn="l" defTabSz="1022939" rtl="0" eaLnBrk="1" latinLnBrk="0" hangingPunct="1">
      <a:defRPr sz="1342" kern="1200">
        <a:solidFill>
          <a:schemeClr val="tx1"/>
        </a:solidFill>
        <a:latin typeface="+mn-lt"/>
        <a:ea typeface="+mn-ea"/>
        <a:cs typeface="+mn-cs"/>
      </a:defRPr>
    </a:lvl5pPr>
    <a:lvl6pPr marL="2557348" algn="l" defTabSz="1022939" rtl="0" eaLnBrk="1" latinLnBrk="0" hangingPunct="1">
      <a:defRPr sz="1342" kern="1200">
        <a:solidFill>
          <a:schemeClr val="tx1"/>
        </a:solidFill>
        <a:latin typeface="+mn-lt"/>
        <a:ea typeface="+mn-ea"/>
        <a:cs typeface="+mn-cs"/>
      </a:defRPr>
    </a:lvl6pPr>
    <a:lvl7pPr marL="3068818" algn="l" defTabSz="1022939" rtl="0" eaLnBrk="1" latinLnBrk="0" hangingPunct="1">
      <a:defRPr sz="1342" kern="1200">
        <a:solidFill>
          <a:schemeClr val="tx1"/>
        </a:solidFill>
        <a:latin typeface="+mn-lt"/>
        <a:ea typeface="+mn-ea"/>
        <a:cs typeface="+mn-cs"/>
      </a:defRPr>
    </a:lvl7pPr>
    <a:lvl8pPr marL="3580287" algn="l" defTabSz="1022939" rtl="0" eaLnBrk="1" latinLnBrk="0" hangingPunct="1">
      <a:defRPr sz="1342" kern="1200">
        <a:solidFill>
          <a:schemeClr val="tx1"/>
        </a:solidFill>
        <a:latin typeface="+mn-lt"/>
        <a:ea typeface="+mn-ea"/>
        <a:cs typeface="+mn-cs"/>
      </a:defRPr>
    </a:lvl8pPr>
    <a:lvl9pPr marL="4091757" algn="l" defTabSz="1022939" rtl="0" eaLnBrk="1" latinLnBrk="0" hangingPunct="1">
      <a:defRPr sz="134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46595"/>
            <a:ext cx="12599988" cy="23656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9999" y="2290992"/>
            <a:ext cx="10079990" cy="2318548"/>
          </a:xfrm>
        </p:spPr>
        <p:txBody>
          <a:bodyPr anchor="b">
            <a:normAutofit/>
          </a:bodyPr>
          <a:lstStyle>
            <a:lvl1pPr algn="l">
              <a:defRPr sz="762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999" y="4614241"/>
            <a:ext cx="10079990" cy="871220"/>
          </a:xfrm>
        </p:spPr>
        <p:txBody>
          <a:bodyPr>
            <a:normAutofit/>
          </a:bodyPr>
          <a:lstStyle>
            <a:lvl1pPr marL="0" indent="0" algn="l">
              <a:buNone/>
              <a:defRPr sz="2541"/>
            </a:lvl1pPr>
            <a:lvl2pPr marL="580827" indent="0" algn="ctr">
              <a:buNone/>
              <a:defRPr sz="2541"/>
            </a:lvl2pPr>
            <a:lvl3pPr marL="1161654" indent="0" algn="ctr">
              <a:buNone/>
              <a:defRPr sz="2287"/>
            </a:lvl3pPr>
            <a:lvl4pPr marL="1742481" indent="0" algn="ctr">
              <a:buNone/>
              <a:defRPr sz="2033"/>
            </a:lvl4pPr>
            <a:lvl5pPr marL="2323308" indent="0" algn="ctr">
              <a:buNone/>
              <a:defRPr sz="2033"/>
            </a:lvl5pPr>
            <a:lvl6pPr marL="2904134" indent="0" algn="ctr">
              <a:buNone/>
              <a:defRPr sz="2033"/>
            </a:lvl6pPr>
            <a:lvl7pPr marL="3484961" indent="0" algn="ctr">
              <a:buNone/>
              <a:defRPr sz="2033"/>
            </a:lvl7pPr>
            <a:lvl8pPr marL="4065788" indent="0" algn="ctr">
              <a:buNone/>
              <a:defRPr sz="2033"/>
            </a:lvl8pPr>
            <a:lvl9pPr marL="4646615" indent="0" algn="ctr">
              <a:buNone/>
              <a:defRPr sz="2033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74243" y="5492885"/>
            <a:ext cx="3165746" cy="463844"/>
          </a:xfrm>
        </p:spPr>
        <p:txBody>
          <a:bodyPr/>
          <a:lstStyle/>
          <a:p>
            <a:fld id="{D85EDA0E-2391-44AF-943C-B79E5262BF6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59999" y="5492886"/>
            <a:ext cx="6725244" cy="463844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47492" y="1817732"/>
            <a:ext cx="2992497" cy="463844"/>
          </a:xfrm>
        </p:spPr>
        <p:txBody>
          <a:bodyPr/>
          <a:lstStyle/>
          <a:p>
            <a:fld id="{F851E185-5E83-429B-B66B-B528277F1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820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DA0E-2391-44AF-943C-B79E5262BF6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1E185-5E83-429B-B66B-B528277F1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339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46595"/>
            <a:ext cx="12599988" cy="23656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999" y="957268"/>
            <a:ext cx="10961990" cy="3559495"/>
          </a:xfrm>
        </p:spPr>
        <p:txBody>
          <a:bodyPr anchor="b">
            <a:normAutofit/>
          </a:bodyPr>
          <a:lstStyle>
            <a:lvl1pPr algn="r">
              <a:defRPr sz="508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000" y="4626341"/>
            <a:ext cx="10961991" cy="1720252"/>
          </a:xfrm>
        </p:spPr>
        <p:txBody>
          <a:bodyPr>
            <a:normAutofit/>
          </a:bodyPr>
          <a:lstStyle>
            <a:lvl1pPr marL="0" indent="0" algn="r">
              <a:buNone/>
              <a:defRPr sz="2795">
                <a:solidFill>
                  <a:schemeClr val="tx1">
                    <a:tint val="75000"/>
                  </a:schemeClr>
                </a:solidFill>
              </a:defRPr>
            </a:lvl1pPr>
            <a:lvl2pPr marL="580827" indent="0">
              <a:buNone/>
              <a:defRPr sz="2541">
                <a:solidFill>
                  <a:schemeClr val="tx1">
                    <a:tint val="75000"/>
                  </a:schemeClr>
                </a:solidFill>
              </a:defRPr>
            </a:lvl2pPr>
            <a:lvl3pPr marL="1161654" indent="0">
              <a:buNone/>
              <a:defRPr sz="2287">
                <a:solidFill>
                  <a:schemeClr val="tx1">
                    <a:tint val="75000"/>
                  </a:schemeClr>
                </a:solidFill>
              </a:defRPr>
            </a:lvl3pPr>
            <a:lvl4pPr marL="1742481" indent="0">
              <a:buNone/>
              <a:defRPr sz="2033">
                <a:solidFill>
                  <a:schemeClr val="tx1">
                    <a:tint val="75000"/>
                  </a:schemeClr>
                </a:solidFill>
              </a:defRPr>
            </a:lvl4pPr>
            <a:lvl5pPr marL="2323308" indent="0">
              <a:buNone/>
              <a:defRPr sz="2033">
                <a:solidFill>
                  <a:schemeClr val="tx1">
                    <a:tint val="75000"/>
                  </a:schemeClr>
                </a:solidFill>
              </a:defRPr>
            </a:lvl5pPr>
            <a:lvl6pPr marL="2904134" indent="0">
              <a:buNone/>
              <a:defRPr sz="2033">
                <a:solidFill>
                  <a:schemeClr val="tx1">
                    <a:tint val="75000"/>
                  </a:schemeClr>
                </a:solidFill>
              </a:defRPr>
            </a:lvl6pPr>
            <a:lvl7pPr marL="3484961" indent="0">
              <a:buNone/>
              <a:defRPr sz="2033">
                <a:solidFill>
                  <a:schemeClr val="tx1">
                    <a:tint val="75000"/>
                  </a:schemeClr>
                </a:solidFill>
              </a:defRPr>
            </a:lvl7pPr>
            <a:lvl8pPr marL="4065788" indent="0">
              <a:buNone/>
              <a:defRPr sz="2033">
                <a:solidFill>
                  <a:schemeClr val="tx1">
                    <a:tint val="75000"/>
                  </a:schemeClr>
                </a:solidFill>
              </a:defRPr>
            </a:lvl8pPr>
            <a:lvl9pPr marL="4646615" indent="0">
              <a:buNone/>
              <a:defRPr sz="20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64409" y="484013"/>
            <a:ext cx="3008247" cy="463844"/>
          </a:xfrm>
        </p:spPr>
        <p:txBody>
          <a:bodyPr/>
          <a:lstStyle>
            <a:lvl1pPr algn="r">
              <a:defRPr/>
            </a:lvl1pPr>
          </a:lstStyle>
          <a:p>
            <a:fld id="{D85EDA0E-2391-44AF-943C-B79E5262BF6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8999" y="484013"/>
            <a:ext cx="6656409" cy="463844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1656" y="484013"/>
            <a:ext cx="919332" cy="463844"/>
          </a:xfrm>
        </p:spPr>
        <p:txBody>
          <a:bodyPr/>
          <a:lstStyle/>
          <a:p>
            <a:fld id="{F851E185-5E83-429B-B66B-B528277F1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576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9000" y="2787904"/>
            <a:ext cx="5388588" cy="51692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96587" y="2787904"/>
            <a:ext cx="5384400" cy="51692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DA0E-2391-44AF-943C-B79E5262BF6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1E185-5E83-429B-B66B-B528277F1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6044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2497" y="968022"/>
            <a:ext cx="8788492" cy="16456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1683" y="2774238"/>
            <a:ext cx="5075903" cy="1046673"/>
          </a:xfrm>
        </p:spPr>
        <p:txBody>
          <a:bodyPr anchor="b">
            <a:normAutofit/>
          </a:bodyPr>
          <a:lstStyle>
            <a:lvl1pPr marL="0" indent="0">
              <a:buNone/>
              <a:defRPr sz="3557" b="0">
                <a:solidFill>
                  <a:schemeClr val="tx1"/>
                </a:solidFill>
              </a:defRPr>
            </a:lvl1pPr>
            <a:lvl2pPr marL="580827" indent="0">
              <a:buNone/>
              <a:defRPr sz="2541" b="1"/>
            </a:lvl2pPr>
            <a:lvl3pPr marL="1161654" indent="0">
              <a:buNone/>
              <a:defRPr sz="2287" b="1"/>
            </a:lvl3pPr>
            <a:lvl4pPr marL="1742481" indent="0">
              <a:buNone/>
              <a:defRPr sz="2033" b="1"/>
            </a:lvl4pPr>
            <a:lvl5pPr marL="2323308" indent="0">
              <a:buNone/>
              <a:defRPr sz="2033" b="1"/>
            </a:lvl5pPr>
            <a:lvl6pPr marL="2904134" indent="0">
              <a:buNone/>
              <a:defRPr sz="2033" b="1"/>
            </a:lvl6pPr>
            <a:lvl7pPr marL="3484961" indent="0">
              <a:buNone/>
              <a:defRPr sz="2033" b="1"/>
            </a:lvl7pPr>
            <a:lvl8pPr marL="4065788" indent="0">
              <a:buNone/>
              <a:defRPr sz="2033" b="1"/>
            </a:lvl8pPr>
            <a:lvl9pPr marL="4646615" indent="0">
              <a:buNone/>
              <a:defRPr sz="20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999" y="3979648"/>
            <a:ext cx="5388588" cy="397749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09271" y="2774238"/>
            <a:ext cx="5071717" cy="1046673"/>
          </a:xfrm>
        </p:spPr>
        <p:txBody>
          <a:bodyPr anchor="b">
            <a:normAutofit/>
          </a:bodyPr>
          <a:lstStyle>
            <a:lvl1pPr marL="0" indent="0">
              <a:buNone/>
              <a:defRPr sz="3557" b="0">
                <a:solidFill>
                  <a:schemeClr val="tx1"/>
                </a:solidFill>
              </a:defRPr>
            </a:lvl1pPr>
            <a:lvl2pPr marL="580827" indent="0">
              <a:buNone/>
              <a:defRPr sz="2541" b="1"/>
            </a:lvl2pPr>
            <a:lvl3pPr marL="1161654" indent="0">
              <a:buNone/>
              <a:defRPr sz="2287" b="1"/>
            </a:lvl3pPr>
            <a:lvl4pPr marL="1742481" indent="0">
              <a:buNone/>
              <a:defRPr sz="2033" b="1"/>
            </a:lvl4pPr>
            <a:lvl5pPr marL="2323308" indent="0">
              <a:buNone/>
              <a:defRPr sz="2033" b="1"/>
            </a:lvl5pPr>
            <a:lvl6pPr marL="2904134" indent="0">
              <a:buNone/>
              <a:defRPr sz="2033" b="1"/>
            </a:lvl6pPr>
            <a:lvl7pPr marL="3484961" indent="0">
              <a:buNone/>
              <a:defRPr sz="2033" b="1"/>
            </a:lvl7pPr>
            <a:lvl8pPr marL="4065788" indent="0">
              <a:buNone/>
              <a:defRPr sz="2033" b="1"/>
            </a:lvl8pPr>
            <a:lvl9pPr marL="4646615" indent="0">
              <a:buNone/>
              <a:defRPr sz="20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96586" y="3979648"/>
            <a:ext cx="5384402" cy="397749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DA0E-2391-44AF-943C-B79E5262BF6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1E185-5E83-429B-B66B-B528277F1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153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DA0E-2391-44AF-943C-B79E5262BF6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1E185-5E83-429B-B66B-B528277F1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516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DA0E-2391-44AF-943C-B79E5262BF6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1E185-5E83-429B-B66B-B528277F1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07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999" y="1936044"/>
            <a:ext cx="4252496" cy="2032847"/>
          </a:xfrm>
        </p:spPr>
        <p:txBody>
          <a:bodyPr anchor="b"/>
          <a:lstStyle>
            <a:lvl1pPr algn="l">
              <a:defRPr sz="406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4995" y="948662"/>
            <a:ext cx="6425994" cy="7008481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999" y="3968891"/>
            <a:ext cx="4252496" cy="3988252"/>
          </a:xfrm>
        </p:spPr>
        <p:txBody>
          <a:bodyPr/>
          <a:lstStyle>
            <a:lvl1pPr marL="0" indent="0">
              <a:buNone/>
              <a:defRPr sz="2033"/>
            </a:lvl1pPr>
            <a:lvl2pPr marL="580827" indent="0">
              <a:buNone/>
              <a:defRPr sz="1779"/>
            </a:lvl2pPr>
            <a:lvl3pPr marL="1161654" indent="0">
              <a:buNone/>
              <a:defRPr sz="1524"/>
            </a:lvl3pPr>
            <a:lvl4pPr marL="1742481" indent="0">
              <a:buNone/>
              <a:defRPr sz="1270"/>
            </a:lvl4pPr>
            <a:lvl5pPr marL="2323308" indent="0">
              <a:buNone/>
              <a:defRPr sz="1270"/>
            </a:lvl5pPr>
            <a:lvl6pPr marL="2904134" indent="0">
              <a:buNone/>
              <a:defRPr sz="1270"/>
            </a:lvl6pPr>
            <a:lvl7pPr marL="3484961" indent="0">
              <a:buNone/>
              <a:defRPr sz="1270"/>
            </a:lvl7pPr>
            <a:lvl8pPr marL="4065788" indent="0">
              <a:buNone/>
              <a:defRPr sz="1270"/>
            </a:lvl8pPr>
            <a:lvl9pPr marL="4646615" indent="0">
              <a:buNone/>
              <a:defRPr sz="127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DA0E-2391-44AF-943C-B79E5262BF6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1E185-5E83-429B-B66B-B528277F1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109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999" y="1936044"/>
            <a:ext cx="5616158" cy="2032847"/>
          </a:xfrm>
        </p:spPr>
        <p:txBody>
          <a:bodyPr anchor="b"/>
          <a:lstStyle>
            <a:lvl1pPr algn="l">
              <a:defRPr sz="406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20991" y="954356"/>
            <a:ext cx="5062916" cy="7002787"/>
          </a:xfrm>
        </p:spPr>
        <p:txBody>
          <a:bodyPr anchor="t"/>
          <a:lstStyle>
            <a:lvl1pPr marL="0" indent="0">
              <a:buNone/>
              <a:defRPr sz="4065"/>
            </a:lvl1pPr>
            <a:lvl2pPr marL="580827" indent="0">
              <a:buNone/>
              <a:defRPr sz="3557"/>
            </a:lvl2pPr>
            <a:lvl3pPr marL="1161654" indent="0">
              <a:buNone/>
              <a:defRPr sz="3049"/>
            </a:lvl3pPr>
            <a:lvl4pPr marL="1742481" indent="0">
              <a:buNone/>
              <a:defRPr sz="2541"/>
            </a:lvl4pPr>
            <a:lvl5pPr marL="2323308" indent="0">
              <a:buNone/>
              <a:defRPr sz="2541"/>
            </a:lvl5pPr>
            <a:lvl6pPr marL="2904134" indent="0">
              <a:buNone/>
              <a:defRPr sz="2541"/>
            </a:lvl6pPr>
            <a:lvl7pPr marL="3484961" indent="0">
              <a:buNone/>
              <a:defRPr sz="2541"/>
            </a:lvl7pPr>
            <a:lvl8pPr marL="4065788" indent="0">
              <a:buNone/>
              <a:defRPr sz="2541"/>
            </a:lvl8pPr>
            <a:lvl9pPr marL="4646615" indent="0">
              <a:buNone/>
              <a:defRPr sz="2541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999" y="3968891"/>
            <a:ext cx="5616158" cy="3988252"/>
          </a:xfrm>
        </p:spPr>
        <p:txBody>
          <a:bodyPr/>
          <a:lstStyle>
            <a:lvl1pPr marL="0" indent="0">
              <a:buNone/>
              <a:defRPr sz="2033"/>
            </a:lvl1pPr>
            <a:lvl2pPr marL="580827" indent="0">
              <a:buNone/>
              <a:defRPr sz="1779"/>
            </a:lvl2pPr>
            <a:lvl3pPr marL="1161654" indent="0">
              <a:buNone/>
              <a:defRPr sz="1524"/>
            </a:lvl3pPr>
            <a:lvl4pPr marL="1742481" indent="0">
              <a:buNone/>
              <a:defRPr sz="1270"/>
            </a:lvl4pPr>
            <a:lvl5pPr marL="2323308" indent="0">
              <a:buNone/>
              <a:defRPr sz="1270"/>
            </a:lvl5pPr>
            <a:lvl6pPr marL="2904134" indent="0">
              <a:buNone/>
              <a:defRPr sz="1270"/>
            </a:lvl6pPr>
            <a:lvl7pPr marL="3484961" indent="0">
              <a:buNone/>
              <a:defRPr sz="1270"/>
            </a:lvl7pPr>
            <a:lvl8pPr marL="4065788" indent="0">
              <a:buNone/>
              <a:defRPr sz="1270"/>
            </a:lvl8pPr>
            <a:lvl9pPr marL="4646615" indent="0">
              <a:buNone/>
              <a:defRPr sz="127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DA0E-2391-44AF-943C-B79E5262BF6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1E185-5E83-429B-B66B-B528277F1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941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992" y="5967389"/>
            <a:ext cx="10963646" cy="1040884"/>
          </a:xfrm>
        </p:spPr>
        <p:txBody>
          <a:bodyPr anchor="b"/>
          <a:lstStyle>
            <a:lvl1pPr algn="l">
              <a:defRPr sz="406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8992" y="1241196"/>
            <a:ext cx="10955072" cy="4328116"/>
          </a:xfrm>
        </p:spPr>
        <p:txBody>
          <a:bodyPr anchor="t"/>
          <a:lstStyle>
            <a:lvl1pPr marL="0" indent="0">
              <a:buNone/>
              <a:defRPr sz="4065"/>
            </a:lvl1pPr>
            <a:lvl2pPr marL="580827" indent="0">
              <a:buNone/>
              <a:defRPr sz="3557"/>
            </a:lvl2pPr>
            <a:lvl3pPr marL="1161654" indent="0">
              <a:buNone/>
              <a:defRPr sz="3049"/>
            </a:lvl3pPr>
            <a:lvl4pPr marL="1742481" indent="0">
              <a:buNone/>
              <a:defRPr sz="2541"/>
            </a:lvl4pPr>
            <a:lvl5pPr marL="2323308" indent="0">
              <a:buNone/>
              <a:defRPr sz="2541"/>
            </a:lvl5pPr>
            <a:lvl6pPr marL="2904134" indent="0">
              <a:buNone/>
              <a:defRPr sz="2541"/>
            </a:lvl6pPr>
            <a:lvl7pPr marL="3484961" indent="0">
              <a:buNone/>
              <a:defRPr sz="2541"/>
            </a:lvl7pPr>
            <a:lvl8pPr marL="4065788" indent="0">
              <a:buNone/>
              <a:defRPr sz="2541"/>
            </a:lvl8pPr>
            <a:lvl9pPr marL="4646615" indent="0">
              <a:buNone/>
              <a:defRPr sz="2541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999" y="7008273"/>
            <a:ext cx="10961990" cy="948870"/>
          </a:xfrm>
        </p:spPr>
        <p:txBody>
          <a:bodyPr/>
          <a:lstStyle>
            <a:lvl1pPr marL="0" indent="0" algn="l">
              <a:buNone/>
              <a:defRPr sz="2033"/>
            </a:lvl1pPr>
            <a:lvl2pPr marL="580827" indent="0">
              <a:buNone/>
              <a:defRPr sz="1779"/>
            </a:lvl2pPr>
            <a:lvl3pPr marL="1161654" indent="0">
              <a:buNone/>
              <a:defRPr sz="1524"/>
            </a:lvl3pPr>
            <a:lvl4pPr marL="1742481" indent="0">
              <a:buNone/>
              <a:defRPr sz="1270"/>
            </a:lvl4pPr>
            <a:lvl5pPr marL="2323308" indent="0">
              <a:buNone/>
              <a:defRPr sz="1270"/>
            </a:lvl5pPr>
            <a:lvl6pPr marL="2904134" indent="0">
              <a:buNone/>
              <a:defRPr sz="1270"/>
            </a:lvl6pPr>
            <a:lvl7pPr marL="3484961" indent="0">
              <a:buNone/>
              <a:defRPr sz="1270"/>
            </a:lvl7pPr>
            <a:lvl8pPr marL="4065788" indent="0">
              <a:buNone/>
              <a:defRPr sz="1270"/>
            </a:lvl8pPr>
            <a:lvl9pPr marL="4646615" indent="0">
              <a:buNone/>
              <a:defRPr sz="127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DA0E-2391-44AF-943C-B79E5262BF6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1E185-5E83-429B-B66B-B528277F1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411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46595"/>
            <a:ext cx="12599988" cy="23656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999" y="957267"/>
            <a:ext cx="10961990" cy="3560171"/>
          </a:xfrm>
        </p:spPr>
        <p:txBody>
          <a:bodyPr anchor="ctr"/>
          <a:lstStyle>
            <a:lvl1pPr algn="l">
              <a:defRPr sz="406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999" y="4635752"/>
            <a:ext cx="10709990" cy="1690675"/>
          </a:xfrm>
        </p:spPr>
        <p:txBody>
          <a:bodyPr anchor="ctr"/>
          <a:lstStyle>
            <a:lvl1pPr marL="0" indent="0">
              <a:buNone/>
              <a:defRPr sz="2033"/>
            </a:lvl1pPr>
            <a:lvl2pPr marL="580827" indent="0">
              <a:buNone/>
              <a:defRPr sz="1779"/>
            </a:lvl2pPr>
            <a:lvl3pPr marL="1161654" indent="0">
              <a:buNone/>
              <a:defRPr sz="1524"/>
            </a:lvl3pPr>
            <a:lvl4pPr marL="1742481" indent="0">
              <a:buNone/>
              <a:defRPr sz="1270"/>
            </a:lvl4pPr>
            <a:lvl5pPr marL="2323308" indent="0">
              <a:buNone/>
              <a:defRPr sz="1270"/>
            </a:lvl5pPr>
            <a:lvl6pPr marL="2904134" indent="0">
              <a:buNone/>
              <a:defRPr sz="1270"/>
            </a:lvl6pPr>
            <a:lvl7pPr marL="3484961" indent="0">
              <a:buNone/>
              <a:defRPr sz="1270"/>
            </a:lvl7pPr>
            <a:lvl8pPr marL="4065788" indent="0">
              <a:buNone/>
              <a:defRPr sz="1270"/>
            </a:lvl8pPr>
            <a:lvl9pPr marL="4646615" indent="0">
              <a:buNone/>
              <a:defRPr sz="127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64409" y="484013"/>
            <a:ext cx="3008247" cy="463844"/>
          </a:xfrm>
        </p:spPr>
        <p:txBody>
          <a:bodyPr/>
          <a:lstStyle>
            <a:lvl1pPr algn="r">
              <a:defRPr/>
            </a:lvl1pPr>
          </a:lstStyle>
          <a:p>
            <a:fld id="{D85EDA0E-2391-44AF-943C-B79E5262BF6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18999" y="484013"/>
            <a:ext cx="6656409" cy="463844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1656" y="484013"/>
            <a:ext cx="919333" cy="463844"/>
          </a:xfrm>
        </p:spPr>
        <p:txBody>
          <a:bodyPr/>
          <a:lstStyle/>
          <a:p>
            <a:fld id="{F851E185-5E83-429B-B66B-B528277F1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249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46595"/>
            <a:ext cx="12599988" cy="23656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8750" y="957267"/>
            <a:ext cx="10491240" cy="3501438"/>
          </a:xfrm>
        </p:spPr>
        <p:txBody>
          <a:bodyPr anchor="ctr"/>
          <a:lstStyle>
            <a:lvl1pPr algn="l">
              <a:defRPr sz="406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47497" y="4458706"/>
            <a:ext cx="9913743" cy="564607"/>
          </a:xfrm>
        </p:spPr>
        <p:txBody>
          <a:bodyPr anchor="t">
            <a:normAutofit/>
          </a:bodyPr>
          <a:lstStyle>
            <a:lvl1pPr marL="0" indent="0">
              <a:buNone/>
              <a:defRPr sz="1779"/>
            </a:lvl1pPr>
            <a:lvl2pPr marL="580827" indent="0">
              <a:buNone/>
              <a:defRPr sz="1779"/>
            </a:lvl2pPr>
            <a:lvl3pPr marL="1161654" indent="0">
              <a:buNone/>
              <a:defRPr sz="1524"/>
            </a:lvl3pPr>
            <a:lvl4pPr marL="1742481" indent="0">
              <a:buNone/>
              <a:defRPr sz="1270"/>
            </a:lvl4pPr>
            <a:lvl5pPr marL="2323308" indent="0">
              <a:buNone/>
              <a:defRPr sz="1270"/>
            </a:lvl5pPr>
            <a:lvl6pPr marL="2904134" indent="0">
              <a:buNone/>
              <a:defRPr sz="1270"/>
            </a:lvl6pPr>
            <a:lvl7pPr marL="3484961" indent="0">
              <a:buNone/>
              <a:defRPr sz="1270"/>
            </a:lvl7pPr>
            <a:lvl8pPr marL="4065788" indent="0">
              <a:buNone/>
              <a:defRPr sz="1270"/>
            </a:lvl8pPr>
            <a:lvl9pPr marL="4646615" indent="0">
              <a:buNone/>
              <a:defRPr sz="127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999" y="5303285"/>
            <a:ext cx="10718743" cy="1043311"/>
          </a:xfrm>
        </p:spPr>
        <p:txBody>
          <a:bodyPr anchor="ctr">
            <a:normAutofit/>
          </a:bodyPr>
          <a:lstStyle>
            <a:lvl1pPr marL="0" indent="0">
              <a:buNone/>
              <a:defRPr sz="2033"/>
            </a:lvl1pPr>
            <a:lvl2pPr marL="580827" indent="0">
              <a:buNone/>
              <a:defRPr sz="1779"/>
            </a:lvl2pPr>
            <a:lvl3pPr marL="1161654" indent="0">
              <a:buNone/>
              <a:defRPr sz="1524"/>
            </a:lvl3pPr>
            <a:lvl4pPr marL="1742481" indent="0">
              <a:buNone/>
              <a:defRPr sz="1270"/>
            </a:lvl4pPr>
            <a:lvl5pPr marL="2323308" indent="0">
              <a:buNone/>
              <a:defRPr sz="1270"/>
            </a:lvl5pPr>
            <a:lvl6pPr marL="2904134" indent="0">
              <a:buNone/>
              <a:defRPr sz="1270"/>
            </a:lvl6pPr>
            <a:lvl7pPr marL="3484961" indent="0">
              <a:buNone/>
              <a:defRPr sz="1270"/>
            </a:lvl7pPr>
            <a:lvl8pPr marL="4065788" indent="0">
              <a:buNone/>
              <a:defRPr sz="1270"/>
            </a:lvl8pPr>
            <a:lvl9pPr marL="4646615" indent="0">
              <a:buNone/>
              <a:defRPr sz="127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64409" y="484013"/>
            <a:ext cx="3008247" cy="463844"/>
          </a:xfrm>
        </p:spPr>
        <p:txBody>
          <a:bodyPr/>
          <a:lstStyle>
            <a:lvl1pPr algn="r">
              <a:defRPr/>
            </a:lvl1pPr>
          </a:lstStyle>
          <a:p>
            <a:fld id="{D85EDA0E-2391-44AF-943C-B79E5262BF6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18999" y="482027"/>
            <a:ext cx="6656409" cy="463844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1656" y="484013"/>
            <a:ext cx="919333" cy="463844"/>
          </a:xfrm>
        </p:spPr>
        <p:txBody>
          <a:bodyPr/>
          <a:lstStyle/>
          <a:p>
            <a:fld id="{F851E185-5E83-429B-B66B-B528277F135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318938" y="1026104"/>
            <a:ext cx="629999" cy="742882"/>
          </a:xfrm>
          <a:prstGeom prst="rect">
            <a:avLst/>
          </a:prstGeom>
        </p:spPr>
        <p:txBody>
          <a:bodyPr vert="horz" lIns="116163" tIns="58081" rIns="116163" bIns="58081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10163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25803" y="3838208"/>
            <a:ext cx="629999" cy="742882"/>
          </a:xfrm>
          <a:prstGeom prst="rect">
            <a:avLst/>
          </a:prstGeom>
        </p:spPr>
        <p:txBody>
          <a:bodyPr vert="horz" lIns="116163" tIns="58081" rIns="116163" bIns="58081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10163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550275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46595"/>
            <a:ext cx="12599988" cy="23656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999" y="1428789"/>
            <a:ext cx="10713272" cy="3190961"/>
          </a:xfrm>
        </p:spPr>
        <p:txBody>
          <a:bodyPr anchor="b"/>
          <a:lstStyle>
            <a:lvl1pPr algn="l">
              <a:defRPr sz="406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988" y="4634713"/>
            <a:ext cx="10711654" cy="1270224"/>
          </a:xfrm>
        </p:spPr>
        <p:txBody>
          <a:bodyPr anchor="t"/>
          <a:lstStyle>
            <a:lvl1pPr marL="0" indent="0">
              <a:buNone/>
              <a:defRPr sz="2033"/>
            </a:lvl1pPr>
            <a:lvl2pPr marL="580827" indent="0">
              <a:buNone/>
              <a:defRPr sz="1779"/>
            </a:lvl2pPr>
            <a:lvl3pPr marL="1161654" indent="0">
              <a:buNone/>
              <a:defRPr sz="1524"/>
            </a:lvl3pPr>
            <a:lvl4pPr marL="1742481" indent="0">
              <a:buNone/>
              <a:defRPr sz="1270"/>
            </a:lvl4pPr>
            <a:lvl5pPr marL="2323308" indent="0">
              <a:buNone/>
              <a:defRPr sz="1270"/>
            </a:lvl5pPr>
            <a:lvl6pPr marL="2904134" indent="0">
              <a:buNone/>
              <a:defRPr sz="1270"/>
            </a:lvl6pPr>
            <a:lvl7pPr marL="3484961" indent="0">
              <a:buNone/>
              <a:defRPr sz="1270"/>
            </a:lvl7pPr>
            <a:lvl8pPr marL="4065788" indent="0">
              <a:buNone/>
              <a:defRPr sz="1270"/>
            </a:lvl8pPr>
            <a:lvl9pPr marL="4646615" indent="0">
              <a:buNone/>
              <a:defRPr sz="127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64409" y="481324"/>
            <a:ext cx="3008247" cy="463844"/>
          </a:xfrm>
        </p:spPr>
        <p:txBody>
          <a:bodyPr/>
          <a:lstStyle>
            <a:lvl1pPr algn="r">
              <a:defRPr/>
            </a:lvl1pPr>
          </a:lstStyle>
          <a:p>
            <a:fld id="{D85EDA0E-2391-44AF-943C-B79E5262BF6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18999" y="481324"/>
            <a:ext cx="6656409" cy="463844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1656" y="484013"/>
            <a:ext cx="919333" cy="463844"/>
          </a:xfrm>
        </p:spPr>
        <p:txBody>
          <a:bodyPr/>
          <a:lstStyle/>
          <a:p>
            <a:fld id="{F851E185-5E83-429B-B66B-B528277F1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630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992499" y="968023"/>
            <a:ext cx="8788490" cy="1656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19000" y="2797457"/>
            <a:ext cx="3527997" cy="784225"/>
          </a:xfrm>
        </p:spPr>
        <p:txBody>
          <a:bodyPr anchor="b">
            <a:noAutofit/>
          </a:bodyPr>
          <a:lstStyle>
            <a:lvl1pPr marL="0" indent="0">
              <a:buNone/>
              <a:defRPr sz="3049" b="0">
                <a:solidFill>
                  <a:schemeClr val="tx1"/>
                </a:solidFill>
              </a:defRPr>
            </a:lvl1pPr>
            <a:lvl2pPr marL="580827" indent="0">
              <a:buNone/>
              <a:defRPr sz="2541" b="1"/>
            </a:lvl2pPr>
            <a:lvl3pPr marL="1161654" indent="0">
              <a:buNone/>
              <a:defRPr sz="2287" b="1"/>
            </a:lvl3pPr>
            <a:lvl4pPr marL="1742481" indent="0">
              <a:buNone/>
              <a:defRPr sz="2033" b="1"/>
            </a:lvl4pPr>
            <a:lvl5pPr marL="2323308" indent="0">
              <a:buNone/>
              <a:defRPr sz="2033" b="1"/>
            </a:lvl5pPr>
            <a:lvl6pPr marL="2904134" indent="0">
              <a:buNone/>
              <a:defRPr sz="2033" b="1"/>
            </a:lvl6pPr>
            <a:lvl7pPr marL="3484961" indent="0">
              <a:buNone/>
              <a:defRPr sz="2033" b="1"/>
            </a:lvl7pPr>
            <a:lvl8pPr marL="4065788" indent="0">
              <a:buNone/>
              <a:defRPr sz="2033" b="1"/>
            </a:lvl8pPr>
            <a:lvl9pPr marL="4646615" indent="0">
              <a:buNone/>
              <a:defRPr sz="20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18999" y="3689873"/>
            <a:ext cx="3527997" cy="4267274"/>
          </a:xfrm>
        </p:spPr>
        <p:txBody>
          <a:bodyPr anchor="t">
            <a:normAutofit/>
          </a:bodyPr>
          <a:lstStyle>
            <a:lvl1pPr marL="0" indent="0">
              <a:buNone/>
              <a:defRPr sz="1779"/>
            </a:lvl1pPr>
            <a:lvl2pPr marL="580827" indent="0">
              <a:buNone/>
              <a:defRPr sz="1524"/>
            </a:lvl2pPr>
            <a:lvl3pPr marL="1161654" indent="0">
              <a:buNone/>
              <a:defRPr sz="1270"/>
            </a:lvl3pPr>
            <a:lvl4pPr marL="1742481" indent="0">
              <a:buNone/>
              <a:defRPr sz="1143"/>
            </a:lvl4pPr>
            <a:lvl5pPr marL="2323308" indent="0">
              <a:buNone/>
              <a:defRPr sz="1143"/>
            </a:lvl5pPr>
            <a:lvl6pPr marL="2904134" indent="0">
              <a:buNone/>
              <a:defRPr sz="1143"/>
            </a:lvl6pPr>
            <a:lvl7pPr marL="3484961" indent="0">
              <a:buNone/>
              <a:defRPr sz="1143"/>
            </a:lvl7pPr>
            <a:lvl8pPr marL="4065788" indent="0">
              <a:buNone/>
              <a:defRPr sz="1143"/>
            </a:lvl8pPr>
            <a:lvl9pPr marL="4646615" indent="0">
              <a:buNone/>
              <a:defRPr sz="114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0322" y="2796508"/>
            <a:ext cx="3527997" cy="795930"/>
          </a:xfrm>
        </p:spPr>
        <p:txBody>
          <a:bodyPr anchor="b">
            <a:noAutofit/>
          </a:bodyPr>
          <a:lstStyle>
            <a:lvl1pPr marL="0" indent="0">
              <a:buNone/>
              <a:defRPr sz="3049" b="0">
                <a:solidFill>
                  <a:schemeClr val="tx1"/>
                </a:solidFill>
              </a:defRPr>
            </a:lvl1pPr>
            <a:lvl2pPr marL="580827" indent="0">
              <a:buNone/>
              <a:defRPr sz="2541" b="1"/>
            </a:lvl2pPr>
            <a:lvl3pPr marL="1161654" indent="0">
              <a:buNone/>
              <a:defRPr sz="2287" b="1"/>
            </a:lvl3pPr>
            <a:lvl4pPr marL="1742481" indent="0">
              <a:buNone/>
              <a:defRPr sz="2033" b="1"/>
            </a:lvl4pPr>
            <a:lvl5pPr marL="2323308" indent="0">
              <a:buNone/>
              <a:defRPr sz="2033" b="1"/>
            </a:lvl5pPr>
            <a:lvl6pPr marL="2904134" indent="0">
              <a:buNone/>
              <a:defRPr sz="2033" b="1"/>
            </a:lvl6pPr>
            <a:lvl7pPr marL="3484961" indent="0">
              <a:buNone/>
              <a:defRPr sz="2033" b="1"/>
            </a:lvl7pPr>
            <a:lvl8pPr marL="4065788" indent="0">
              <a:buNone/>
              <a:defRPr sz="2033" b="1"/>
            </a:lvl8pPr>
            <a:lvl9pPr marL="4646615" indent="0">
              <a:buNone/>
              <a:defRPr sz="20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48316" y="3689242"/>
            <a:ext cx="3527997" cy="4267901"/>
          </a:xfrm>
        </p:spPr>
        <p:txBody>
          <a:bodyPr anchor="t">
            <a:normAutofit/>
          </a:bodyPr>
          <a:lstStyle>
            <a:lvl1pPr marL="0" indent="0">
              <a:buNone/>
              <a:defRPr sz="1779"/>
            </a:lvl1pPr>
            <a:lvl2pPr marL="580827" indent="0">
              <a:buNone/>
              <a:defRPr sz="1524"/>
            </a:lvl2pPr>
            <a:lvl3pPr marL="1161654" indent="0">
              <a:buNone/>
              <a:defRPr sz="1270"/>
            </a:lvl3pPr>
            <a:lvl4pPr marL="1742481" indent="0">
              <a:buNone/>
              <a:defRPr sz="1143"/>
            </a:lvl4pPr>
            <a:lvl5pPr marL="2323308" indent="0">
              <a:buNone/>
              <a:defRPr sz="1143"/>
            </a:lvl5pPr>
            <a:lvl6pPr marL="2904134" indent="0">
              <a:buNone/>
              <a:defRPr sz="1143"/>
            </a:lvl6pPr>
            <a:lvl7pPr marL="3484961" indent="0">
              <a:buNone/>
              <a:defRPr sz="1143"/>
            </a:lvl7pPr>
            <a:lvl8pPr marL="4065788" indent="0">
              <a:buNone/>
              <a:defRPr sz="1143"/>
            </a:lvl8pPr>
            <a:lvl9pPr marL="4646615" indent="0">
              <a:buNone/>
              <a:defRPr sz="114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252991" y="2785752"/>
            <a:ext cx="3527997" cy="795930"/>
          </a:xfrm>
        </p:spPr>
        <p:txBody>
          <a:bodyPr anchor="b">
            <a:noAutofit/>
          </a:bodyPr>
          <a:lstStyle>
            <a:lvl1pPr marL="0" indent="0">
              <a:buNone/>
              <a:defRPr sz="3049" b="0">
                <a:solidFill>
                  <a:schemeClr val="tx1"/>
                </a:solidFill>
              </a:defRPr>
            </a:lvl1pPr>
            <a:lvl2pPr marL="580827" indent="0">
              <a:buNone/>
              <a:defRPr sz="2541" b="1"/>
            </a:lvl2pPr>
            <a:lvl3pPr marL="1161654" indent="0">
              <a:buNone/>
              <a:defRPr sz="2287" b="1"/>
            </a:lvl3pPr>
            <a:lvl4pPr marL="1742481" indent="0">
              <a:buNone/>
              <a:defRPr sz="2033" b="1"/>
            </a:lvl4pPr>
            <a:lvl5pPr marL="2323308" indent="0">
              <a:buNone/>
              <a:defRPr sz="2033" b="1"/>
            </a:lvl5pPr>
            <a:lvl6pPr marL="2904134" indent="0">
              <a:buNone/>
              <a:defRPr sz="2033" b="1"/>
            </a:lvl6pPr>
            <a:lvl7pPr marL="3484961" indent="0">
              <a:buNone/>
              <a:defRPr sz="2033" b="1"/>
            </a:lvl7pPr>
            <a:lvl8pPr marL="4065788" indent="0">
              <a:buNone/>
              <a:defRPr sz="2033" b="1"/>
            </a:lvl8pPr>
            <a:lvl9pPr marL="4646615" indent="0">
              <a:buNone/>
              <a:defRPr sz="20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252992" y="3689873"/>
            <a:ext cx="3527997" cy="4267274"/>
          </a:xfrm>
        </p:spPr>
        <p:txBody>
          <a:bodyPr anchor="t">
            <a:normAutofit/>
          </a:bodyPr>
          <a:lstStyle>
            <a:lvl1pPr marL="0" indent="0">
              <a:buNone/>
              <a:defRPr sz="1779"/>
            </a:lvl1pPr>
            <a:lvl2pPr marL="580827" indent="0">
              <a:buNone/>
              <a:defRPr sz="1524"/>
            </a:lvl2pPr>
            <a:lvl3pPr marL="1161654" indent="0">
              <a:buNone/>
              <a:defRPr sz="1270"/>
            </a:lvl3pPr>
            <a:lvl4pPr marL="1742481" indent="0">
              <a:buNone/>
              <a:defRPr sz="1143"/>
            </a:lvl4pPr>
            <a:lvl5pPr marL="2323308" indent="0">
              <a:buNone/>
              <a:defRPr sz="1143"/>
            </a:lvl5pPr>
            <a:lvl6pPr marL="2904134" indent="0">
              <a:buNone/>
              <a:defRPr sz="1143"/>
            </a:lvl6pPr>
            <a:lvl7pPr marL="3484961" indent="0">
              <a:buNone/>
              <a:defRPr sz="1143"/>
            </a:lvl7pPr>
            <a:lvl8pPr marL="4065788" indent="0">
              <a:buNone/>
              <a:defRPr sz="1143"/>
            </a:lvl8pPr>
            <a:lvl9pPr marL="4646615" indent="0">
              <a:buNone/>
              <a:defRPr sz="114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DA0E-2391-44AF-943C-B79E5262BF6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1E185-5E83-429B-B66B-B528277F1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35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992500" y="968022"/>
            <a:ext cx="8794064" cy="16456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18999" y="5225466"/>
            <a:ext cx="3527997" cy="867364"/>
          </a:xfrm>
        </p:spPr>
        <p:txBody>
          <a:bodyPr anchor="b">
            <a:noAutofit/>
          </a:bodyPr>
          <a:lstStyle>
            <a:lvl1pPr marL="0" indent="0">
              <a:buNone/>
              <a:defRPr sz="3049" b="0">
                <a:solidFill>
                  <a:schemeClr val="tx1"/>
                </a:solidFill>
              </a:defRPr>
            </a:lvl1pPr>
            <a:lvl2pPr marL="580827" indent="0">
              <a:buNone/>
              <a:defRPr sz="2541" b="1"/>
            </a:lvl2pPr>
            <a:lvl3pPr marL="1161654" indent="0">
              <a:buNone/>
              <a:defRPr sz="2287" b="1"/>
            </a:lvl3pPr>
            <a:lvl4pPr marL="1742481" indent="0">
              <a:buNone/>
              <a:defRPr sz="2033" b="1"/>
            </a:lvl4pPr>
            <a:lvl5pPr marL="2323308" indent="0">
              <a:buNone/>
              <a:defRPr sz="2033" b="1"/>
            </a:lvl5pPr>
            <a:lvl6pPr marL="2904134" indent="0">
              <a:buNone/>
              <a:defRPr sz="2033" b="1"/>
            </a:lvl6pPr>
            <a:lvl7pPr marL="3484961" indent="0">
              <a:buNone/>
              <a:defRPr sz="2033" b="1"/>
            </a:lvl7pPr>
            <a:lvl8pPr marL="4065788" indent="0">
              <a:buNone/>
              <a:defRPr sz="2033" b="1"/>
            </a:lvl8pPr>
            <a:lvl9pPr marL="4646615" indent="0">
              <a:buNone/>
              <a:defRPr sz="20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8999" y="2962148"/>
            <a:ext cx="3527997" cy="191482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33"/>
            </a:lvl1pPr>
            <a:lvl2pPr marL="580827" indent="0">
              <a:buNone/>
              <a:defRPr sz="2033"/>
            </a:lvl2pPr>
            <a:lvl3pPr marL="1161654" indent="0">
              <a:buNone/>
              <a:defRPr sz="2033"/>
            </a:lvl3pPr>
            <a:lvl4pPr marL="1742481" indent="0">
              <a:buNone/>
              <a:defRPr sz="2033"/>
            </a:lvl4pPr>
            <a:lvl5pPr marL="2323308" indent="0">
              <a:buNone/>
              <a:defRPr sz="2033"/>
            </a:lvl5pPr>
            <a:lvl6pPr marL="2904134" indent="0">
              <a:buNone/>
              <a:defRPr sz="2033"/>
            </a:lvl6pPr>
            <a:lvl7pPr marL="3484961" indent="0">
              <a:buNone/>
              <a:defRPr sz="2033"/>
            </a:lvl7pPr>
            <a:lvl8pPr marL="4065788" indent="0">
              <a:buNone/>
              <a:defRPr sz="2033"/>
            </a:lvl8pPr>
            <a:lvl9pPr marL="4646615" indent="0">
              <a:buNone/>
              <a:defRPr sz="2033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18999" y="6092828"/>
            <a:ext cx="3527997" cy="1864316"/>
          </a:xfrm>
        </p:spPr>
        <p:txBody>
          <a:bodyPr anchor="t">
            <a:normAutofit/>
          </a:bodyPr>
          <a:lstStyle>
            <a:lvl1pPr marL="0" indent="0">
              <a:buNone/>
              <a:defRPr sz="1779"/>
            </a:lvl1pPr>
            <a:lvl2pPr marL="580827" indent="0">
              <a:buNone/>
              <a:defRPr sz="1524"/>
            </a:lvl2pPr>
            <a:lvl3pPr marL="1161654" indent="0">
              <a:buNone/>
              <a:defRPr sz="1270"/>
            </a:lvl3pPr>
            <a:lvl4pPr marL="1742481" indent="0">
              <a:buNone/>
              <a:defRPr sz="1143"/>
            </a:lvl4pPr>
            <a:lvl5pPr marL="2323308" indent="0">
              <a:buNone/>
              <a:defRPr sz="1143"/>
            </a:lvl5pPr>
            <a:lvl6pPr marL="2904134" indent="0">
              <a:buNone/>
              <a:defRPr sz="1143"/>
            </a:lvl6pPr>
            <a:lvl7pPr marL="3484961" indent="0">
              <a:buNone/>
              <a:defRPr sz="1143"/>
            </a:lvl7pPr>
            <a:lvl8pPr marL="4065788" indent="0">
              <a:buNone/>
              <a:defRPr sz="1143"/>
            </a:lvl8pPr>
            <a:lvl9pPr marL="4646615" indent="0">
              <a:buNone/>
              <a:defRPr sz="114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36041" y="5225466"/>
            <a:ext cx="3527997" cy="867364"/>
          </a:xfrm>
        </p:spPr>
        <p:txBody>
          <a:bodyPr anchor="b">
            <a:noAutofit/>
          </a:bodyPr>
          <a:lstStyle>
            <a:lvl1pPr marL="0" indent="0">
              <a:buNone/>
              <a:defRPr sz="3049" b="0">
                <a:solidFill>
                  <a:schemeClr val="tx1"/>
                </a:solidFill>
              </a:defRPr>
            </a:lvl1pPr>
            <a:lvl2pPr marL="580827" indent="0">
              <a:buNone/>
              <a:defRPr sz="2541" b="1"/>
            </a:lvl2pPr>
            <a:lvl3pPr marL="1161654" indent="0">
              <a:buNone/>
              <a:defRPr sz="2287" b="1"/>
            </a:lvl3pPr>
            <a:lvl4pPr marL="1742481" indent="0">
              <a:buNone/>
              <a:defRPr sz="2033" b="1"/>
            </a:lvl4pPr>
            <a:lvl5pPr marL="2323308" indent="0">
              <a:buNone/>
              <a:defRPr sz="2033" b="1"/>
            </a:lvl5pPr>
            <a:lvl6pPr marL="2904134" indent="0">
              <a:buNone/>
              <a:defRPr sz="2033" b="1"/>
            </a:lvl6pPr>
            <a:lvl7pPr marL="3484961" indent="0">
              <a:buNone/>
              <a:defRPr sz="2033" b="1"/>
            </a:lvl7pPr>
            <a:lvl8pPr marL="4065788" indent="0">
              <a:buNone/>
              <a:defRPr sz="2033" b="1"/>
            </a:lvl8pPr>
            <a:lvl9pPr marL="4646615" indent="0">
              <a:buNone/>
              <a:defRPr sz="20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36040" y="2962148"/>
            <a:ext cx="3527997" cy="1918084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33"/>
            </a:lvl1pPr>
            <a:lvl2pPr marL="580827" indent="0">
              <a:buNone/>
              <a:defRPr sz="2033"/>
            </a:lvl2pPr>
            <a:lvl3pPr marL="1161654" indent="0">
              <a:buNone/>
              <a:defRPr sz="2033"/>
            </a:lvl3pPr>
            <a:lvl4pPr marL="1742481" indent="0">
              <a:buNone/>
              <a:defRPr sz="2033"/>
            </a:lvl4pPr>
            <a:lvl5pPr marL="2323308" indent="0">
              <a:buNone/>
              <a:defRPr sz="2033"/>
            </a:lvl5pPr>
            <a:lvl6pPr marL="2904134" indent="0">
              <a:buNone/>
              <a:defRPr sz="2033"/>
            </a:lvl6pPr>
            <a:lvl7pPr marL="3484961" indent="0">
              <a:buNone/>
              <a:defRPr sz="2033"/>
            </a:lvl7pPr>
            <a:lvl8pPr marL="4065788" indent="0">
              <a:buNone/>
              <a:defRPr sz="2033"/>
            </a:lvl8pPr>
            <a:lvl9pPr marL="4646615" indent="0">
              <a:buNone/>
              <a:defRPr sz="2033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34642" y="6092826"/>
            <a:ext cx="3527997" cy="1864316"/>
          </a:xfrm>
        </p:spPr>
        <p:txBody>
          <a:bodyPr anchor="t">
            <a:normAutofit/>
          </a:bodyPr>
          <a:lstStyle>
            <a:lvl1pPr marL="0" indent="0">
              <a:buNone/>
              <a:defRPr sz="1779"/>
            </a:lvl1pPr>
            <a:lvl2pPr marL="580827" indent="0">
              <a:buNone/>
              <a:defRPr sz="1524"/>
            </a:lvl2pPr>
            <a:lvl3pPr marL="1161654" indent="0">
              <a:buNone/>
              <a:defRPr sz="1270"/>
            </a:lvl3pPr>
            <a:lvl4pPr marL="1742481" indent="0">
              <a:buNone/>
              <a:defRPr sz="1143"/>
            </a:lvl4pPr>
            <a:lvl5pPr marL="2323308" indent="0">
              <a:buNone/>
              <a:defRPr sz="1143"/>
            </a:lvl5pPr>
            <a:lvl6pPr marL="2904134" indent="0">
              <a:buNone/>
              <a:defRPr sz="1143"/>
            </a:lvl6pPr>
            <a:lvl7pPr marL="3484961" indent="0">
              <a:buNone/>
              <a:defRPr sz="1143"/>
            </a:lvl7pPr>
            <a:lvl8pPr marL="4065788" indent="0">
              <a:buNone/>
              <a:defRPr sz="1143"/>
            </a:lvl8pPr>
            <a:lvl9pPr marL="4646615" indent="0">
              <a:buNone/>
              <a:defRPr sz="114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258566" y="5225466"/>
            <a:ext cx="3527997" cy="867364"/>
          </a:xfrm>
        </p:spPr>
        <p:txBody>
          <a:bodyPr anchor="b">
            <a:noAutofit/>
          </a:bodyPr>
          <a:lstStyle>
            <a:lvl1pPr marL="0" indent="0">
              <a:buNone/>
              <a:defRPr sz="3049" b="0">
                <a:solidFill>
                  <a:schemeClr val="tx1"/>
                </a:solidFill>
              </a:defRPr>
            </a:lvl1pPr>
            <a:lvl2pPr marL="580827" indent="0">
              <a:buNone/>
              <a:defRPr sz="2541" b="1"/>
            </a:lvl2pPr>
            <a:lvl3pPr marL="1161654" indent="0">
              <a:buNone/>
              <a:defRPr sz="2287" b="1"/>
            </a:lvl3pPr>
            <a:lvl4pPr marL="1742481" indent="0">
              <a:buNone/>
              <a:defRPr sz="2033" b="1"/>
            </a:lvl4pPr>
            <a:lvl5pPr marL="2323308" indent="0">
              <a:buNone/>
              <a:defRPr sz="2033" b="1"/>
            </a:lvl5pPr>
            <a:lvl6pPr marL="2904134" indent="0">
              <a:buNone/>
              <a:defRPr sz="2033" b="1"/>
            </a:lvl6pPr>
            <a:lvl7pPr marL="3484961" indent="0">
              <a:buNone/>
              <a:defRPr sz="2033" b="1"/>
            </a:lvl7pPr>
            <a:lvl8pPr marL="4065788" indent="0">
              <a:buNone/>
              <a:defRPr sz="2033" b="1"/>
            </a:lvl8pPr>
            <a:lvl9pPr marL="4646615" indent="0">
              <a:buNone/>
              <a:defRPr sz="20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258564" y="2962150"/>
            <a:ext cx="3527997" cy="1916886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33"/>
            </a:lvl1pPr>
            <a:lvl2pPr marL="580827" indent="0">
              <a:buNone/>
              <a:defRPr sz="2033"/>
            </a:lvl2pPr>
            <a:lvl3pPr marL="1161654" indent="0">
              <a:buNone/>
              <a:defRPr sz="2033"/>
            </a:lvl3pPr>
            <a:lvl4pPr marL="1742481" indent="0">
              <a:buNone/>
              <a:defRPr sz="2033"/>
            </a:lvl4pPr>
            <a:lvl5pPr marL="2323308" indent="0">
              <a:buNone/>
              <a:defRPr sz="2033"/>
            </a:lvl5pPr>
            <a:lvl6pPr marL="2904134" indent="0">
              <a:buNone/>
              <a:defRPr sz="2033"/>
            </a:lvl6pPr>
            <a:lvl7pPr marL="3484961" indent="0">
              <a:buNone/>
              <a:defRPr sz="2033"/>
            </a:lvl7pPr>
            <a:lvl8pPr marL="4065788" indent="0">
              <a:buNone/>
              <a:defRPr sz="2033"/>
            </a:lvl8pPr>
            <a:lvl9pPr marL="4646615" indent="0">
              <a:buNone/>
              <a:defRPr sz="2033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258438" y="6092824"/>
            <a:ext cx="3527997" cy="1864316"/>
          </a:xfrm>
        </p:spPr>
        <p:txBody>
          <a:bodyPr anchor="t">
            <a:normAutofit/>
          </a:bodyPr>
          <a:lstStyle>
            <a:lvl1pPr marL="0" indent="0">
              <a:buNone/>
              <a:defRPr sz="1779"/>
            </a:lvl1pPr>
            <a:lvl2pPr marL="580827" indent="0">
              <a:buNone/>
              <a:defRPr sz="1524"/>
            </a:lvl2pPr>
            <a:lvl3pPr marL="1161654" indent="0">
              <a:buNone/>
              <a:defRPr sz="1270"/>
            </a:lvl3pPr>
            <a:lvl4pPr marL="1742481" indent="0">
              <a:buNone/>
              <a:defRPr sz="1143"/>
            </a:lvl4pPr>
            <a:lvl5pPr marL="2323308" indent="0">
              <a:buNone/>
              <a:defRPr sz="1143"/>
            </a:lvl5pPr>
            <a:lvl6pPr marL="2904134" indent="0">
              <a:buNone/>
              <a:defRPr sz="1143"/>
            </a:lvl6pPr>
            <a:lvl7pPr marL="3484961" indent="0">
              <a:buNone/>
              <a:defRPr sz="1143"/>
            </a:lvl7pPr>
            <a:lvl8pPr marL="4065788" indent="0">
              <a:buNone/>
              <a:defRPr sz="1143"/>
            </a:lvl8pPr>
            <a:lvl9pPr marL="4646615" indent="0">
              <a:buNone/>
              <a:defRPr sz="114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DA0E-2391-44AF-943C-B79E5262BF6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1E185-5E83-429B-B66B-B528277F1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3573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8999" y="2787904"/>
            <a:ext cx="10961990" cy="516923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EDA0E-2391-44AF-943C-B79E5262BF6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1E185-5E83-429B-B66B-B528277F1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8785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46595"/>
            <a:ext cx="12599988" cy="2365605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54741" y="949200"/>
            <a:ext cx="2126248" cy="539739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9000" y="947856"/>
            <a:ext cx="8650827" cy="539873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64409" y="484013"/>
            <a:ext cx="3008247" cy="463844"/>
          </a:xfrm>
        </p:spPr>
        <p:txBody>
          <a:bodyPr/>
          <a:lstStyle>
            <a:lvl1pPr algn="r">
              <a:defRPr/>
            </a:lvl1pPr>
          </a:lstStyle>
          <a:p>
            <a:fld id="{D85EDA0E-2391-44AF-943C-B79E5262BF6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8999" y="484013"/>
            <a:ext cx="6656409" cy="463844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1656" y="484013"/>
            <a:ext cx="919333" cy="463844"/>
          </a:xfrm>
        </p:spPr>
        <p:txBody>
          <a:bodyPr/>
          <a:lstStyle/>
          <a:p>
            <a:fld id="{F851E185-5E83-429B-B66B-B528277F1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316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599988" cy="137338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97" y="971037"/>
            <a:ext cx="8788492" cy="1642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999" y="2787904"/>
            <a:ext cx="10961990" cy="51692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5742" y="8074921"/>
            <a:ext cx="2945247" cy="46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EDA0E-2391-44AF-943C-B79E5262BF6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8999" y="8074279"/>
            <a:ext cx="7827743" cy="46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56242" y="484013"/>
            <a:ext cx="2724747" cy="46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1E185-5E83-429B-B66B-B528277F13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507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  <p:sldLayoutId id="2147483776" r:id="rId15"/>
    <p:sldLayoutId id="2147483777" r:id="rId16"/>
    <p:sldLayoutId id="2147483778" r:id="rId17"/>
  </p:sldLayoutIdLst>
  <p:txStyles>
    <p:titleStyle>
      <a:lvl1pPr algn="r" defTabSz="1161654" rtl="0" eaLnBrk="1" latinLnBrk="0" hangingPunct="1">
        <a:lnSpc>
          <a:spcPct val="90000"/>
        </a:lnSpc>
        <a:spcBef>
          <a:spcPct val="0"/>
        </a:spcBef>
        <a:buNone/>
        <a:defRPr sz="5082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0413" indent="-290413" algn="l" defTabSz="1161654" rtl="0" eaLnBrk="1" latinLnBrk="0" hangingPunct="1">
        <a:lnSpc>
          <a:spcPct val="90000"/>
        </a:lnSpc>
        <a:spcBef>
          <a:spcPts val="1270"/>
        </a:spcBef>
        <a:buFont typeface="Arial" panose="020B0604020202020204" pitchFamily="34" charset="0"/>
        <a:buChar char="•"/>
        <a:defRPr sz="2795" kern="1200">
          <a:solidFill>
            <a:schemeClr val="tx1"/>
          </a:solidFill>
          <a:latin typeface="+mn-lt"/>
          <a:ea typeface="+mn-ea"/>
          <a:cs typeface="+mn-cs"/>
        </a:defRPr>
      </a:lvl1pPr>
      <a:lvl2pPr marL="871240" indent="-290413" algn="l" defTabSz="1161654" rtl="0" eaLnBrk="1" latinLnBrk="0" hangingPunct="1">
        <a:lnSpc>
          <a:spcPct val="90000"/>
        </a:lnSpc>
        <a:spcBef>
          <a:spcPts val="635"/>
        </a:spcBef>
        <a:buFont typeface="Arial" panose="020B0604020202020204" pitchFamily="34" charset="0"/>
        <a:buChar char="•"/>
        <a:defRPr sz="2541" kern="1200">
          <a:solidFill>
            <a:schemeClr val="tx1"/>
          </a:solidFill>
          <a:latin typeface="+mn-lt"/>
          <a:ea typeface="+mn-ea"/>
          <a:cs typeface="+mn-cs"/>
        </a:defRPr>
      </a:lvl2pPr>
      <a:lvl3pPr marL="1452067" indent="-290413" algn="l" defTabSz="1161654" rtl="0" eaLnBrk="1" latinLnBrk="0" hangingPunct="1">
        <a:lnSpc>
          <a:spcPct val="90000"/>
        </a:lnSpc>
        <a:spcBef>
          <a:spcPts val="635"/>
        </a:spcBef>
        <a:buFont typeface="Arial" panose="020B0604020202020204" pitchFamily="34" charset="0"/>
        <a:buChar char="•"/>
        <a:defRPr sz="2287" kern="1200">
          <a:solidFill>
            <a:schemeClr val="tx1"/>
          </a:solidFill>
          <a:latin typeface="+mn-lt"/>
          <a:ea typeface="+mn-ea"/>
          <a:cs typeface="+mn-cs"/>
        </a:defRPr>
      </a:lvl3pPr>
      <a:lvl4pPr marL="2032894" indent="-290413" algn="l" defTabSz="1161654" rtl="0" eaLnBrk="1" latinLnBrk="0" hangingPunct="1">
        <a:lnSpc>
          <a:spcPct val="90000"/>
        </a:lnSpc>
        <a:spcBef>
          <a:spcPts val="635"/>
        </a:spcBef>
        <a:buFont typeface="Arial" panose="020B0604020202020204" pitchFamily="34" charset="0"/>
        <a:buChar char="•"/>
        <a:defRPr sz="2033" kern="1200">
          <a:solidFill>
            <a:schemeClr val="tx1"/>
          </a:solidFill>
          <a:latin typeface="+mn-lt"/>
          <a:ea typeface="+mn-ea"/>
          <a:cs typeface="+mn-cs"/>
        </a:defRPr>
      </a:lvl4pPr>
      <a:lvl5pPr marL="2613721" indent="-290413" algn="l" defTabSz="1161654" rtl="0" eaLnBrk="1" latinLnBrk="0" hangingPunct="1">
        <a:lnSpc>
          <a:spcPct val="90000"/>
        </a:lnSpc>
        <a:spcBef>
          <a:spcPts val="635"/>
        </a:spcBef>
        <a:buFont typeface="Arial" panose="020B0604020202020204" pitchFamily="34" charset="0"/>
        <a:buChar char="•"/>
        <a:defRPr sz="2033" kern="1200">
          <a:solidFill>
            <a:schemeClr val="tx1"/>
          </a:solidFill>
          <a:latin typeface="+mn-lt"/>
          <a:ea typeface="+mn-ea"/>
          <a:cs typeface="+mn-cs"/>
        </a:defRPr>
      </a:lvl5pPr>
      <a:lvl6pPr marL="3194548" indent="-290413" algn="l" defTabSz="1161654" rtl="0" eaLnBrk="1" latinLnBrk="0" hangingPunct="1">
        <a:lnSpc>
          <a:spcPct val="90000"/>
        </a:lnSpc>
        <a:spcBef>
          <a:spcPts val="635"/>
        </a:spcBef>
        <a:buFont typeface="Arial" panose="020B0604020202020204" pitchFamily="34" charset="0"/>
        <a:buChar char="•"/>
        <a:defRPr sz="2033" kern="1200">
          <a:solidFill>
            <a:schemeClr val="tx1"/>
          </a:solidFill>
          <a:latin typeface="+mn-lt"/>
          <a:ea typeface="+mn-ea"/>
          <a:cs typeface="+mn-cs"/>
        </a:defRPr>
      </a:lvl6pPr>
      <a:lvl7pPr marL="3775375" indent="-290413" algn="l" defTabSz="1161654" rtl="0" eaLnBrk="1" latinLnBrk="0" hangingPunct="1">
        <a:lnSpc>
          <a:spcPct val="90000"/>
        </a:lnSpc>
        <a:spcBef>
          <a:spcPts val="635"/>
        </a:spcBef>
        <a:buFont typeface="Arial" panose="020B0604020202020204" pitchFamily="34" charset="0"/>
        <a:buChar char="•"/>
        <a:defRPr sz="2033" kern="1200">
          <a:solidFill>
            <a:schemeClr val="tx1"/>
          </a:solidFill>
          <a:latin typeface="+mn-lt"/>
          <a:ea typeface="+mn-ea"/>
          <a:cs typeface="+mn-cs"/>
        </a:defRPr>
      </a:lvl7pPr>
      <a:lvl8pPr marL="4356202" indent="-290413" algn="l" defTabSz="1161654" rtl="0" eaLnBrk="1" latinLnBrk="0" hangingPunct="1">
        <a:lnSpc>
          <a:spcPct val="90000"/>
        </a:lnSpc>
        <a:spcBef>
          <a:spcPts val="635"/>
        </a:spcBef>
        <a:buFont typeface="Arial" panose="020B0604020202020204" pitchFamily="34" charset="0"/>
        <a:buChar char="•"/>
        <a:defRPr sz="2033" kern="1200">
          <a:solidFill>
            <a:schemeClr val="tx1"/>
          </a:solidFill>
          <a:latin typeface="+mn-lt"/>
          <a:ea typeface="+mn-ea"/>
          <a:cs typeface="+mn-cs"/>
        </a:defRPr>
      </a:lvl8pPr>
      <a:lvl9pPr marL="4937028" indent="-290413" algn="l" defTabSz="1161654" rtl="0" eaLnBrk="1" latinLnBrk="0" hangingPunct="1">
        <a:lnSpc>
          <a:spcPct val="90000"/>
        </a:lnSpc>
        <a:spcBef>
          <a:spcPts val="635"/>
        </a:spcBef>
        <a:buFont typeface="Arial" panose="020B0604020202020204" pitchFamily="34" charset="0"/>
        <a:buChar char="•"/>
        <a:defRPr sz="20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61654" rtl="0" eaLnBrk="1" latinLnBrk="0" hangingPunct="1">
        <a:defRPr sz="2287" kern="1200">
          <a:solidFill>
            <a:schemeClr val="tx1"/>
          </a:solidFill>
          <a:latin typeface="+mn-lt"/>
          <a:ea typeface="+mn-ea"/>
          <a:cs typeface="+mn-cs"/>
        </a:defRPr>
      </a:lvl1pPr>
      <a:lvl2pPr marL="580827" algn="l" defTabSz="1161654" rtl="0" eaLnBrk="1" latinLnBrk="0" hangingPunct="1">
        <a:defRPr sz="2287" kern="1200">
          <a:solidFill>
            <a:schemeClr val="tx1"/>
          </a:solidFill>
          <a:latin typeface="+mn-lt"/>
          <a:ea typeface="+mn-ea"/>
          <a:cs typeface="+mn-cs"/>
        </a:defRPr>
      </a:lvl2pPr>
      <a:lvl3pPr marL="1161654" algn="l" defTabSz="1161654" rtl="0" eaLnBrk="1" latinLnBrk="0" hangingPunct="1">
        <a:defRPr sz="2287" kern="1200">
          <a:solidFill>
            <a:schemeClr val="tx1"/>
          </a:solidFill>
          <a:latin typeface="+mn-lt"/>
          <a:ea typeface="+mn-ea"/>
          <a:cs typeface="+mn-cs"/>
        </a:defRPr>
      </a:lvl3pPr>
      <a:lvl4pPr marL="1742481" algn="l" defTabSz="1161654" rtl="0" eaLnBrk="1" latinLnBrk="0" hangingPunct="1">
        <a:defRPr sz="2287" kern="1200">
          <a:solidFill>
            <a:schemeClr val="tx1"/>
          </a:solidFill>
          <a:latin typeface="+mn-lt"/>
          <a:ea typeface="+mn-ea"/>
          <a:cs typeface="+mn-cs"/>
        </a:defRPr>
      </a:lvl4pPr>
      <a:lvl5pPr marL="2323308" algn="l" defTabSz="1161654" rtl="0" eaLnBrk="1" latinLnBrk="0" hangingPunct="1">
        <a:defRPr sz="2287" kern="1200">
          <a:solidFill>
            <a:schemeClr val="tx1"/>
          </a:solidFill>
          <a:latin typeface="+mn-lt"/>
          <a:ea typeface="+mn-ea"/>
          <a:cs typeface="+mn-cs"/>
        </a:defRPr>
      </a:lvl5pPr>
      <a:lvl6pPr marL="2904134" algn="l" defTabSz="1161654" rtl="0" eaLnBrk="1" latinLnBrk="0" hangingPunct="1">
        <a:defRPr sz="2287" kern="1200">
          <a:solidFill>
            <a:schemeClr val="tx1"/>
          </a:solidFill>
          <a:latin typeface="+mn-lt"/>
          <a:ea typeface="+mn-ea"/>
          <a:cs typeface="+mn-cs"/>
        </a:defRPr>
      </a:lvl6pPr>
      <a:lvl7pPr marL="3484961" algn="l" defTabSz="1161654" rtl="0" eaLnBrk="1" latinLnBrk="0" hangingPunct="1">
        <a:defRPr sz="2287" kern="1200">
          <a:solidFill>
            <a:schemeClr val="tx1"/>
          </a:solidFill>
          <a:latin typeface="+mn-lt"/>
          <a:ea typeface="+mn-ea"/>
          <a:cs typeface="+mn-cs"/>
        </a:defRPr>
      </a:lvl7pPr>
      <a:lvl8pPr marL="4065788" algn="l" defTabSz="1161654" rtl="0" eaLnBrk="1" latinLnBrk="0" hangingPunct="1">
        <a:defRPr sz="2287" kern="1200">
          <a:solidFill>
            <a:schemeClr val="tx1"/>
          </a:solidFill>
          <a:latin typeface="+mn-lt"/>
          <a:ea typeface="+mn-ea"/>
          <a:cs typeface="+mn-cs"/>
        </a:defRPr>
      </a:lvl8pPr>
      <a:lvl9pPr marL="4646615" algn="l" defTabSz="1161654" rtl="0" eaLnBrk="1" latinLnBrk="0" hangingPunct="1">
        <a:defRPr sz="22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304801"/>
            <a:ext cx="11018989" cy="1767839"/>
          </a:xfrm>
        </p:spPr>
        <p:txBody>
          <a:bodyPr/>
          <a:lstStyle/>
          <a:p>
            <a:r>
              <a:rPr lang="kk-KZ" sz="2800" smtClean="0">
                <a:latin typeface="Times New Roman" pitchFamily="18" charset="0"/>
                <a:cs typeface="Times New Roman" pitchFamily="18" charset="0"/>
              </a:rPr>
              <a:t>Қаражал қаласы</a:t>
            </a:r>
            <a:br>
              <a:rPr lang="kk-KZ" sz="280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№1</a:t>
            </a:r>
            <a:r>
              <a:rPr lang="kk-KZ" dirty="0" smtClean="0"/>
              <a:t> </a:t>
            </a:r>
            <a:r>
              <a:rPr lang="kk-KZ" sz="2800" smtClean="0">
                <a:latin typeface="Times New Roman" pitchFamily="18" charset="0"/>
                <a:cs typeface="Times New Roman" pitchFamily="18" charset="0"/>
              </a:rPr>
              <a:t>жалпы білім  беретін  орта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мектеп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999" y="2787905"/>
            <a:ext cx="10961990" cy="4997196"/>
          </a:xfrm>
        </p:spPr>
        <p:txBody>
          <a:bodyPr/>
          <a:lstStyle/>
          <a:p>
            <a:endParaRPr lang="kk-KZ" dirty="0" smtClean="0"/>
          </a:p>
          <a:p>
            <a:endParaRPr lang="kk-KZ" dirty="0"/>
          </a:p>
          <a:p>
            <a:endParaRPr lang="kk-KZ" dirty="0" smtClean="0"/>
          </a:p>
          <a:p>
            <a:endParaRPr lang="kk-KZ" dirty="0"/>
          </a:p>
          <a:p>
            <a:endParaRPr lang="kk-KZ" dirty="0" smtClean="0"/>
          </a:p>
          <a:p>
            <a:endParaRPr lang="kk-KZ" dirty="0"/>
          </a:p>
          <a:p>
            <a:endParaRPr lang="kk-KZ" dirty="0" smtClean="0"/>
          </a:p>
          <a:p>
            <a:endParaRPr lang="kk-KZ" dirty="0" smtClean="0"/>
          </a:p>
          <a:p>
            <a:pPr marL="0" indent="0">
              <a:buNone/>
            </a:pPr>
            <a:r>
              <a:rPr lang="kk-KZ" dirty="0" smtClean="0"/>
              <a:t>                                    Сауганбаева Р.Е</a:t>
            </a:r>
            <a:endParaRPr lang="ru-RU" dirty="0"/>
          </a:p>
        </p:txBody>
      </p:sp>
      <p:pic>
        <p:nvPicPr>
          <p:cNvPr id="1026" name="Picture 2" descr="C:\Users\Мои документы\Desktop\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" y="2072640"/>
            <a:ext cx="12030234" cy="515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252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46" y="3383279"/>
            <a:ext cx="12018642" cy="4427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Мои документы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725488"/>
            <a:ext cx="10881360" cy="262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69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9400" y="971037"/>
            <a:ext cx="10231589" cy="1642624"/>
          </a:xfrm>
        </p:spPr>
        <p:txBody>
          <a:bodyPr>
            <a:normAutofit/>
          </a:bodyPr>
          <a:lstStyle/>
          <a:p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Сторителлинг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қалай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Сторителлинг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әдісі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болмақ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-ай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адамзат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баласы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басынан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өткен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оқиғалармен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бөлісе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білген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Мұның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тәрбиелік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маңызы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зор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болатын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Алайда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оқиғалар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айту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қалаған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ақпаратыңды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қалың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көпшілікке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әрі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түсінікті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әрі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өтімді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жеткізуге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болатындығына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ешкім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мән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бермеген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890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971037"/>
            <a:ext cx="11209489" cy="1642624"/>
          </a:xfrm>
        </p:spPr>
        <p:txBody>
          <a:bodyPr>
            <a:normAutofit/>
          </a:bodyPr>
          <a:lstStyle/>
          <a:p>
            <a:pPr>
              <a:tabLst>
                <a:tab pos="622300" algn="l"/>
              </a:tabLst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?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999" y="2787904"/>
            <a:ext cx="5392020" cy="5169239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1992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Armstrong International»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америкалық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компаниясының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жетекшісі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Дэвид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Армстронг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MBSA: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Жан-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жақтан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оқиғаларды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жинай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қалайша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басқаруға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кітабында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терминді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алғаш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қолданды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Дэвид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Армстронг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сторителлингті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компанияның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жақсартатын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жаңадан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қызметкерлерді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оқытып-тоқытуға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көмектесетін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қарастырды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бастапқы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кезде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оқиғалардың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күш-қуатын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сынап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Күтпеген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нәтиже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Армстронг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тәжірибесімен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бөлісуді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жөн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санайды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Бүгінде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Дэвид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Армстронг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кітабымен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Аннет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Симмонстың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Оқиғалардың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қалай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пайдалануға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?»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кітабы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сұранысқа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ие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11266" name="Picture 2" descr="C:\Users\Мои документы\Desktop\images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440" y="2712720"/>
            <a:ext cx="4602480" cy="493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102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7100" y="971037"/>
            <a:ext cx="10853889" cy="1642624"/>
          </a:xfrm>
        </p:spPr>
        <p:txBody>
          <a:bodyPr/>
          <a:lstStyle/>
          <a:p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Сторителлинг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несімен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әсерлі</a:t>
            </a:r>
            <a:r>
              <a:rPr lang="ru-RU" dirty="0"/>
              <a:t>?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9901" y="2146300"/>
            <a:ext cx="6570980" cy="5994400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Тыңдарманның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көрерменнің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оқырманның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түпсанасына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ойлау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жүйесіне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әсер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ойды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барынша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шайнап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береді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Балаларды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жасөспірімдерді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студенттерді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ересектерді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оқытуға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дүниеге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баулуға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Кәсіби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тұрғыда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дайындауға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дайындықтан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өткізе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мүмкіндік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бар;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Ұжымдағы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ортадағы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адамдар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арасындағы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өкпе-реніш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қызғаныш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қысқасы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бар дау-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дамауды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азайта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Адамдар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арасындағы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қарым-қатынасты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жұмсартады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бір-біріне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жақындатады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Мақсатқа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қарай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созып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әрекетке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көшуге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шабыт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сыйлайды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Беделді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нығайтады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Сатылымды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көбейтеді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12290" name="Picture 2" descr="C:\Users\Мои документы\Desktop\Без названия 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9838" y="2878138"/>
            <a:ext cx="4663122" cy="4680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631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8100" y="971037"/>
            <a:ext cx="10472889" cy="1040643"/>
          </a:xfrm>
        </p:spPr>
        <p:txBody>
          <a:bodyPr/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Сторителлинг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бизнес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3443" y="1751585"/>
            <a:ext cx="7253757" cy="5075936"/>
          </a:xfrm>
        </p:spPr>
        <p:txBody>
          <a:bodyPr>
            <a:no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Бизнес пен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маркетингте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сторителлингтің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алатын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орны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ерекше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Кез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тауарды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жарнамалау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барысында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біз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өнімді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алған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соң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тұтынушының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өмірі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қалай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өзгеретініне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мән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береміз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Тұтынушының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тауар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алғанға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өмірі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одан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кейінгі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өмірін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сипаттаймыз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Ал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бәрі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оқиғалар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асады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Қызметкерлерінің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басын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қосып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бірнеше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сағаттық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іш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пыстырарлық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жиналыс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жасайтын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бастық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енді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жүйкесін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жұқартпай-ақ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қызметкерлерін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тәртіпке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сала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енді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өмірінен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сыр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шертеді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Оқиғаларды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әсерлі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етіп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жеткізеді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Нәтижесінде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береке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бірлік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артып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мотивация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C:\Users\Мои документы\Desktop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3440" y="2917823"/>
            <a:ext cx="3809999" cy="5128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287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Мои документы\Desktop\slide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" y="920750"/>
            <a:ext cx="11247119" cy="7125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20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Мои документы\Desktop\slide_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" y="655608"/>
            <a:ext cx="11369040" cy="7280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888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999" y="310551"/>
            <a:ext cx="10961990" cy="774652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4800" dirty="0" smtClean="0">
                <a:latin typeface="Times New Roman" pitchFamily="18" charset="0"/>
                <a:cs typeface="Times New Roman" pitchFamily="18" charset="0"/>
              </a:rPr>
              <a:t>Кәсібилік   және нақтылық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Мои документы\Desktop\slide_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68" y="1493520"/>
            <a:ext cx="11777932" cy="647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0296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Мои документы\Desktop\slide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1" y="396240"/>
            <a:ext cx="11338560" cy="786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0143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қОРЫТЫНДЫ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1. «Сторителлинг» дегеніміз не ?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2.Бұл дағдыны қалай меңгеруге болады?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kk-KZ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«Сторителлинг</a:t>
            </a:r>
            <a:r>
              <a:rPr lang="kk-KZ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 қолданылуы</a:t>
            </a:r>
          </a:p>
          <a:p>
            <a:pPr lvl="0"/>
            <a:r>
              <a:rPr lang="kk-KZ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kk-KZ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. «Сторителлинг» </a:t>
            </a:r>
            <a:r>
              <a:rPr lang="kk-KZ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kk-KZ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үшін керек?</a:t>
            </a:r>
          </a:p>
          <a:p>
            <a:pPr lvl="0"/>
            <a:endParaRPr lang="kk-KZ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Үйге тапсырма : 68-сабақ. </a:t>
            </a:r>
          </a:p>
          <a:p>
            <a:pPr lvl="0"/>
            <a:r>
              <a:rPr lang="kk-KZ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Жарнаманы сторителлинг бөліктерге жіктеңіз</a:t>
            </a:r>
            <a:endParaRPr lang="kk-KZ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508466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След самолета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Vapor Trail" id="{4FDF2955-7D9C-493C-B9F9-C205151B46CD}" vid="{FE1EB5C7-81A8-4CBA-AE6E-B3BF73DC389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6072</TotalTime>
  <Words>359</Words>
  <Application>Microsoft Office PowerPoint</Application>
  <PresentationFormat>Произвольный</PresentationFormat>
  <Paragraphs>38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След самолета</vt:lpstr>
      <vt:lpstr>Қаражал қаласы   №1 жалпы білім  беретін  орта мектеп</vt:lpstr>
      <vt:lpstr>Презентация PowerPoint</vt:lpstr>
      <vt:lpstr>Сторителлинг қалай пайда болды?</vt:lpstr>
      <vt:lpstr> ?</vt:lpstr>
      <vt:lpstr>Сторителлинг несімен әсерлі? </vt:lpstr>
      <vt:lpstr>Сторителлинг және бизнес</vt:lpstr>
      <vt:lpstr>Презентация PowerPoint</vt:lpstr>
      <vt:lpstr>Презентация PowerPoint</vt:lpstr>
      <vt:lpstr>Презентация PowerPoint</vt:lpstr>
      <vt:lpstr>Презентация PowerPoint</vt:lpstr>
      <vt:lpstr>қОРЫТЫНДЫ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«дАРЫН» оқушылар ғылыми конференциясы</dc:title>
  <dc:creator>Пользователь</dc:creator>
  <cp:lastModifiedBy>Пользователь</cp:lastModifiedBy>
  <cp:revision>39</cp:revision>
  <dcterms:created xsi:type="dcterms:W3CDTF">2016-04-05T07:18:37Z</dcterms:created>
  <dcterms:modified xsi:type="dcterms:W3CDTF">2020-04-03T06:47:04Z</dcterms:modified>
</cp:coreProperties>
</file>