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732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0983A9D0-B4E9-45DD-846C-B29098E706E9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C8969-2623-444B-8AA3-E2154CFC13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A9D0-B4E9-45DD-846C-B29098E706E9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C8969-2623-444B-8AA3-E2154CFC13DA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A9D0-B4E9-45DD-846C-B29098E706E9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C8969-2623-444B-8AA3-E2154CFC13DA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A9D0-B4E9-45DD-846C-B29098E706E9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C8969-2623-444B-8AA3-E2154CFC13D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A9D0-B4E9-45DD-846C-B29098E706E9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C8969-2623-444B-8AA3-E2154CFC13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A9D0-B4E9-45DD-846C-B29098E706E9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C8969-2623-444B-8AA3-E2154CFC13DA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A9D0-B4E9-45DD-846C-B29098E706E9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C8969-2623-444B-8AA3-E2154CFC13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A9D0-B4E9-45DD-846C-B29098E706E9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C8969-2623-444B-8AA3-E2154CFC13D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A9D0-B4E9-45DD-846C-B29098E706E9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C8969-2623-444B-8AA3-E2154CFC13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A9D0-B4E9-45DD-846C-B29098E706E9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C8969-2623-444B-8AA3-E2154CFC13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3A9D0-B4E9-45DD-846C-B29098E706E9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C8969-2623-444B-8AA3-E2154CFC13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0983A9D0-B4E9-45DD-846C-B29098E706E9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8EFC8969-2623-444B-8AA3-E2154CFC13D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2348880"/>
            <a:ext cx="8458200" cy="2448272"/>
          </a:xfrm>
        </p:spPr>
        <p:txBody>
          <a:bodyPr>
            <a:normAutofit/>
          </a:bodyPr>
          <a:lstStyle/>
          <a:p>
            <a:pPr algn="ctr"/>
            <a:r>
              <a:rPr lang="kk-KZ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Тақырыбы:  Эмпатия</a:t>
            </a:r>
            <a:endParaRPr lang="ru-RU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053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0">
              <a:buNone/>
            </a:pP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Мақсаты: </a:t>
            </a:r>
          </a:p>
          <a:p>
            <a:pPr marL="285750" indent="-285750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жобаға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жанама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әсер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тұтынушылар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тобын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анықтай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біледі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эмпатия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қағидаларын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түсінеді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тәжірибеде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қолдана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біледі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сұхбат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жасай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білу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ондағы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сұрақтар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кезектілігін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ұйымдастыра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0495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err="1">
                <a:latin typeface="DTDinTextPro-Bold"/>
              </a:rPr>
              <a:t>Сабақ</a:t>
            </a:r>
            <a:r>
              <a:rPr lang="ru-RU" b="1" dirty="0">
                <a:latin typeface="DTDinTextPro-Bold"/>
              </a:rPr>
              <a:t> </a:t>
            </a:r>
            <a:r>
              <a:rPr lang="ru-RU" b="1" dirty="0" err="1">
                <a:latin typeface="DTDinTextPro-Bold"/>
              </a:rPr>
              <a:t>мазмұны</a:t>
            </a:r>
            <a:r>
              <a:rPr lang="ru-RU" b="1" dirty="0">
                <a:latin typeface="DTDinTextPro-Bold"/>
              </a:rPr>
              <a:t>: </a:t>
            </a:r>
            <a:r>
              <a:rPr lang="ru-RU" dirty="0">
                <a:latin typeface="DTDinTextLight"/>
              </a:rPr>
              <a:t>дизайн </a:t>
            </a:r>
            <a:r>
              <a:rPr lang="ru-RU" dirty="0" err="1" smtClean="0">
                <a:latin typeface="DTDinTextLight"/>
              </a:rPr>
              <a:t>ойлаудың</a:t>
            </a:r>
            <a:r>
              <a:rPr lang="ru-RU" dirty="0" smtClean="0">
                <a:latin typeface="DTDinTextLight"/>
              </a:rPr>
              <a:t>  </a:t>
            </a:r>
            <a:r>
              <a:rPr lang="ru-RU" dirty="0" err="1" smtClean="0">
                <a:latin typeface="DTDinTextLight"/>
              </a:rPr>
              <a:t>бірінші</a:t>
            </a:r>
            <a:r>
              <a:rPr lang="ru-RU" dirty="0" smtClean="0">
                <a:latin typeface="DTDinTextLight"/>
              </a:rPr>
              <a:t> </a:t>
            </a:r>
            <a:r>
              <a:rPr lang="ru-RU" dirty="0" err="1">
                <a:latin typeface="DTDinTextLight"/>
              </a:rPr>
              <a:t>кезеңімен</a:t>
            </a:r>
            <a:r>
              <a:rPr lang="ru-RU" dirty="0">
                <a:latin typeface="DTDinTextLight"/>
              </a:rPr>
              <a:t> </a:t>
            </a:r>
            <a:r>
              <a:rPr lang="ru-RU" dirty="0" err="1">
                <a:latin typeface="DTDinTextLight"/>
              </a:rPr>
              <a:t>танысу</a:t>
            </a:r>
            <a:r>
              <a:rPr lang="ru-RU" dirty="0">
                <a:latin typeface="DTDinTextLight"/>
              </a:rPr>
              <a:t>.</a:t>
            </a:r>
          </a:p>
          <a:p>
            <a:r>
              <a:rPr lang="ru-RU" b="1" dirty="0" err="1">
                <a:latin typeface="DTDinTextPro-Bold"/>
              </a:rPr>
              <a:t>Сабақ</a:t>
            </a:r>
            <a:r>
              <a:rPr lang="ru-RU" b="1" dirty="0">
                <a:latin typeface="DTDinTextPro-Bold"/>
              </a:rPr>
              <a:t> </a:t>
            </a:r>
            <a:r>
              <a:rPr lang="ru-RU" b="1" dirty="0" err="1">
                <a:latin typeface="DTDinTextPro-Bold"/>
              </a:rPr>
              <a:t>мақсаттары</a:t>
            </a:r>
            <a:r>
              <a:rPr lang="ru-RU" b="1" dirty="0">
                <a:latin typeface="DTDinTextPro-Bold"/>
              </a:rPr>
              <a:t>: </a:t>
            </a:r>
            <a:r>
              <a:rPr lang="ru-RU" dirty="0" err="1">
                <a:latin typeface="DTDinTextLight"/>
              </a:rPr>
              <a:t>зерттеу</a:t>
            </a:r>
            <a:r>
              <a:rPr lang="ru-RU" dirty="0">
                <a:latin typeface="DTDinTextLight"/>
              </a:rPr>
              <a:t> </a:t>
            </a:r>
            <a:r>
              <a:rPr lang="ru-RU" dirty="0" err="1" smtClean="0">
                <a:latin typeface="DTDinTextLight"/>
              </a:rPr>
              <a:t>мақсаттарын</a:t>
            </a:r>
            <a:r>
              <a:rPr lang="ru-RU" dirty="0" smtClean="0">
                <a:latin typeface="DTDinTextLight"/>
              </a:rPr>
              <a:t> </a:t>
            </a:r>
            <a:r>
              <a:rPr lang="ru-RU" dirty="0" err="1" smtClean="0">
                <a:latin typeface="DTDinTextLight"/>
              </a:rPr>
              <a:t>қоюды</a:t>
            </a:r>
            <a:r>
              <a:rPr lang="ru-RU" dirty="0">
                <a:latin typeface="DTDinTextLight"/>
              </a:rPr>
              <a:t>, </a:t>
            </a:r>
            <a:r>
              <a:rPr lang="ru-RU" dirty="0" err="1">
                <a:latin typeface="DTDinTextLight"/>
              </a:rPr>
              <a:t>пайдаланушылар</a:t>
            </a:r>
            <a:r>
              <a:rPr lang="ru-RU" dirty="0">
                <a:latin typeface="DTDinTextLight"/>
              </a:rPr>
              <a:t> </a:t>
            </a:r>
            <a:r>
              <a:rPr lang="ru-RU" dirty="0" err="1">
                <a:latin typeface="DTDinTextLight"/>
              </a:rPr>
              <a:t>тобын</a:t>
            </a:r>
            <a:r>
              <a:rPr lang="ru-RU" dirty="0">
                <a:latin typeface="DTDinTextLight"/>
              </a:rPr>
              <a:t> </a:t>
            </a:r>
            <a:r>
              <a:rPr lang="ru-RU" dirty="0" err="1" smtClean="0">
                <a:latin typeface="DTDinTextLight"/>
              </a:rPr>
              <a:t>айқындауды</a:t>
            </a:r>
            <a:r>
              <a:rPr lang="ru-RU" dirty="0" smtClean="0">
                <a:latin typeface="DTDinTextLight"/>
              </a:rPr>
              <a:t>, </a:t>
            </a:r>
            <a:r>
              <a:rPr lang="ru-RU" dirty="0" err="1" smtClean="0">
                <a:latin typeface="DTDinTextLight"/>
              </a:rPr>
              <a:t>кезеңнің</a:t>
            </a:r>
            <a:r>
              <a:rPr lang="ru-RU" dirty="0" smtClean="0">
                <a:latin typeface="DTDinTextLight"/>
              </a:rPr>
              <a:t> </a:t>
            </a:r>
            <a:r>
              <a:rPr lang="ru-RU" dirty="0" err="1">
                <a:latin typeface="DTDinTextLight"/>
              </a:rPr>
              <a:t>қағидаларына</a:t>
            </a:r>
            <a:r>
              <a:rPr lang="ru-RU" dirty="0">
                <a:latin typeface="DTDinTextLight"/>
              </a:rPr>
              <a:t> </a:t>
            </a:r>
            <a:r>
              <a:rPr lang="ru-RU" dirty="0" err="1">
                <a:latin typeface="DTDinTextLight"/>
              </a:rPr>
              <a:t>сәйкес</a:t>
            </a:r>
            <a:r>
              <a:rPr lang="ru-RU" dirty="0">
                <a:latin typeface="DTDinTextLight"/>
              </a:rPr>
              <a:t> </a:t>
            </a:r>
            <a:r>
              <a:rPr lang="ru-RU" dirty="0" err="1" smtClean="0">
                <a:latin typeface="DTDinTextLight"/>
              </a:rPr>
              <a:t>эмпатия</a:t>
            </a:r>
            <a:r>
              <a:rPr lang="ru-RU" dirty="0" smtClean="0">
                <a:latin typeface="DTDinTextLight"/>
              </a:rPr>
              <a:t> </a:t>
            </a:r>
            <a:r>
              <a:rPr lang="ru-RU" dirty="0" err="1" smtClean="0">
                <a:latin typeface="DTDinTextLight"/>
              </a:rPr>
              <a:t>процесін</a:t>
            </a:r>
            <a:r>
              <a:rPr lang="ru-RU" dirty="0" smtClean="0">
                <a:latin typeface="DTDinTextLight"/>
              </a:rPr>
              <a:t> </a:t>
            </a:r>
            <a:r>
              <a:rPr lang="ru-RU" dirty="0" err="1">
                <a:latin typeface="DTDinTextLight"/>
              </a:rPr>
              <a:t>қалыптастыруды</a:t>
            </a:r>
            <a:r>
              <a:rPr lang="ru-RU" dirty="0">
                <a:latin typeface="DTDinTextLight"/>
              </a:rPr>
              <a:t> </a:t>
            </a:r>
            <a:r>
              <a:rPr lang="ru-RU" dirty="0" err="1">
                <a:latin typeface="DTDinTextLight"/>
              </a:rPr>
              <a:t>үйрену</a:t>
            </a:r>
            <a:r>
              <a:rPr lang="ru-RU" dirty="0">
                <a:latin typeface="DTDinTextLight"/>
              </a:rPr>
              <a:t>.</a:t>
            </a:r>
          </a:p>
          <a:p>
            <a:r>
              <a:rPr lang="ru-RU" b="1" dirty="0" err="1">
                <a:latin typeface="DTDinTextPro-Bold"/>
              </a:rPr>
              <a:t>Сабақ</a:t>
            </a:r>
            <a:r>
              <a:rPr lang="ru-RU" b="1" dirty="0">
                <a:latin typeface="DTDinTextPro-Bold"/>
              </a:rPr>
              <a:t> </a:t>
            </a:r>
            <a:r>
              <a:rPr lang="ru-RU" b="1" dirty="0" err="1">
                <a:latin typeface="DTDinTextPro-Bold"/>
              </a:rPr>
              <a:t>түрлері</a:t>
            </a:r>
            <a:r>
              <a:rPr lang="ru-RU" b="1" dirty="0">
                <a:latin typeface="DTDinTextPro-Bold"/>
              </a:rPr>
              <a:t>: </a:t>
            </a:r>
            <a:r>
              <a:rPr lang="ru-RU" dirty="0">
                <a:latin typeface="DTDinTextLight"/>
              </a:rPr>
              <a:t>3 </a:t>
            </a:r>
            <a:r>
              <a:rPr lang="ru-RU" dirty="0" err="1">
                <a:latin typeface="DTDinTextLight"/>
              </a:rPr>
              <a:t>сағат</a:t>
            </a:r>
            <a:r>
              <a:rPr lang="ru-RU" dirty="0">
                <a:latin typeface="DTDinTextLight"/>
              </a:rPr>
              <a:t> — </a:t>
            </a:r>
            <a:r>
              <a:rPr lang="ru-RU" dirty="0" err="1">
                <a:latin typeface="DTDinTextLight"/>
              </a:rPr>
              <a:t>тәжірибелік</a:t>
            </a:r>
            <a:endParaRPr lang="ru-RU" dirty="0">
              <a:latin typeface="DTDinTextLight"/>
            </a:endParaRPr>
          </a:p>
          <a:p>
            <a:r>
              <a:rPr lang="ru-RU" dirty="0" err="1">
                <a:latin typeface="DTDinTextLight"/>
              </a:rPr>
              <a:t>жұмыстар</a:t>
            </a:r>
            <a:r>
              <a:rPr lang="ru-RU" dirty="0">
                <a:latin typeface="DTDinTextLight"/>
              </a:rPr>
              <a:t> бар </a:t>
            </a:r>
            <a:r>
              <a:rPr lang="ru-RU" dirty="0" err="1">
                <a:latin typeface="DTDinTextLight"/>
              </a:rPr>
              <a:t>дәріс</a:t>
            </a:r>
            <a:r>
              <a:rPr lang="ru-RU" dirty="0">
                <a:latin typeface="DTDinTextLight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118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268760"/>
            <a:ext cx="7344816" cy="4392488"/>
          </a:xfrm>
        </p:spPr>
        <p:txBody>
          <a:bodyPr>
            <a:normAutofit fontScale="25000" lnSpcReduction="20000"/>
          </a:bodyPr>
          <a:lstStyle/>
          <a:p>
            <a:r>
              <a:rPr lang="ru-RU" sz="6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Қолданылатын</a:t>
            </a:r>
            <a:r>
              <a:rPr lang="ru-RU" sz="6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құрал</a:t>
            </a:r>
            <a:r>
              <a:rPr lang="ru-RU" sz="6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6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жабдықтар</a:t>
            </a:r>
            <a:r>
              <a:rPr lang="ru-RU" sz="6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флипчарт-парақтар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ватман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парақтары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                                                                  -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тақта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қабырға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рамкалар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конструкциялар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жабыстыру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сырлау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қағаз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скотч;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әртүрлі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түстегі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стикерлер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ескертпелер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жабысқақ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жолағы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қағаз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кесектері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суреттерге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қағазға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жазбаларға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маркерлер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фотоаппарат(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аталған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функциясы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құрылғылармен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алмастыруға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бейнекамера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аталған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функциясы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құрылғылармен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алмастыруға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диктофон 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аталған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функциясы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құрылғылармен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алмастыруға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қарындаштар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қаламдар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Жазбаларға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қойың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дәптер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Бұдан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біз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Не</a:t>
            </a:r>
            <a:r>
              <a:rPr lang="en-US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wl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tt</a:t>
            </a:r>
            <a:r>
              <a:rPr lang="en-US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Раска</a:t>
            </a:r>
            <a:r>
              <a:rPr lang="en-US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ID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ЕО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кейсінде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экстремалды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пайдаланушылар</a:t>
            </a:r>
            <a:r>
              <a:rPr lang="ru-RU" sz="5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түсінігін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sz="5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5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04827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kk-KZ" sz="2600" b="1" dirty="0" smtClean="0">
                <a:latin typeface="Times New Roman" pitchFamily="18" charset="0"/>
                <a:cs typeface="Times New Roman" pitchFamily="18" charset="0"/>
              </a:rPr>
              <a:t>Қорытынды: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Топтық жұмыс</a:t>
            </a:r>
          </a:p>
          <a:p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Әрбір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топтық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жоба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өзінікі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«Персона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құжатын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Эмпатия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картасы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құжатын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Әрбір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топтың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өзінің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жазбаларының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болғанын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ешуақытты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басқалардан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көшіріп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алынбағанын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көрсетеді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Топтардың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қатысушыларының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өзіндік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ойлары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болғаны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Сондықтан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сыныптардағы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жобалардың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әртүрлі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болғаны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7392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Назарларыңызға рахмет!!!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6025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58</TotalTime>
  <Words>245</Words>
  <Application>Microsoft Office PowerPoint</Application>
  <PresentationFormat>Экран (4:3)</PresentationFormat>
  <Paragraphs>24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Кутюр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Мои документы</dc:creator>
  <cp:lastModifiedBy>Пользователь</cp:lastModifiedBy>
  <cp:revision>6</cp:revision>
  <dcterms:created xsi:type="dcterms:W3CDTF">2020-04-01T17:01:13Z</dcterms:created>
  <dcterms:modified xsi:type="dcterms:W3CDTF">2020-04-02T05:05:59Z</dcterms:modified>
</cp:coreProperties>
</file>