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73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5B7175D-5FC0-49FE-BF36-95A509575841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5796E3-EC71-4897-BCD9-8059CE7FB58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584175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Урок 58.Анализ и синтез.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Предмет: Основы предпринимательства и бизнеса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 класс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517232"/>
            <a:ext cx="8083624" cy="72008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7416824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30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направление пространства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практическая работа (пекарня)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Задание1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Подготовить материалы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Составить рассказ «История клиента»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Обсуждение, задавайте вопросы, записывайте все то, что запомнилось, удивило или показалось ценным.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Итог сессии: у каждого ученика должны быть свои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стикеры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мыслями……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196752"/>
            <a:ext cx="1922512" cy="1725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767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группировка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Задание2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вас есть ребята, несколько историй на одном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флипчарте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Нам необходимо взглянуть на все виды информации, разделив ее по тематическим группам: «Безопасность», «Качество», «Время» и т.п.</a:t>
            </a:r>
          </a:p>
          <a:p>
            <a:pPr>
              <a:buFontTx/>
              <a:buChar char="-"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797152"/>
            <a:ext cx="1927225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613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«Двумерные матрицы»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 3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Определите категории, по которым вы будете сравнивать группы информации.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Например, это могут быть различные продукты, услуги, виды технологий, типы пользователей, виды деятельности, места, бренды компаний.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4820491"/>
            <a:ext cx="2736304" cy="182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191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Значений осей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708920"/>
            <a:ext cx="2736304" cy="1130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Шкала частоты покупок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12160" y="2708920"/>
            <a:ext cx="1778496" cy="1103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Шкала возраста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644008" y="1916832"/>
            <a:ext cx="0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635896" y="3260916"/>
            <a:ext cx="2088232" cy="13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люс 9"/>
          <p:cNvSpPr/>
          <p:nvPr/>
        </p:nvSpPr>
        <p:spPr>
          <a:xfrm>
            <a:off x="3577653" y="2060847"/>
            <a:ext cx="634307" cy="64477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Минус 10"/>
          <p:cNvSpPr/>
          <p:nvPr/>
        </p:nvSpPr>
        <p:spPr>
          <a:xfrm>
            <a:off x="3577653" y="4386808"/>
            <a:ext cx="634307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03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Сравнение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1988840"/>
            <a:ext cx="230425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Покупают каждый день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3068960"/>
            <a:ext cx="201622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Работники близлежащих административных зданий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65975" y="3068960"/>
            <a:ext cx="182535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Дети-школьники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5013176"/>
            <a:ext cx="230425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Покупают реже 1 раза в день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699792" y="3707191"/>
            <a:ext cx="3366183" cy="98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382883" y="2903240"/>
            <a:ext cx="0" cy="172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люс 14"/>
          <p:cNvSpPr/>
          <p:nvPr/>
        </p:nvSpPr>
        <p:spPr>
          <a:xfrm>
            <a:off x="2694321" y="2903240"/>
            <a:ext cx="653543" cy="53357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Минус 15"/>
          <p:cNvSpPr/>
          <p:nvPr/>
        </p:nvSpPr>
        <p:spPr>
          <a:xfrm>
            <a:off x="2915816" y="4368405"/>
            <a:ext cx="590986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89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 практической работы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Задание4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Распределите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стикеры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 принципу полярных характеристик. Расположите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стикеры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противоположных концах системы и внутри квадратов по своему усмотрению.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Обсудите в группе результаты анализа и синтеза запишите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инсайты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339" y="3789040"/>
            <a:ext cx="3436320" cy="232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335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Дом.задание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133-134)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Прочитайте текст: «Новый дизайн банкоматов для испанского банка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BBVA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IDEO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Ответьте на вопрос: «С какой областью науки было связано решение?», «Всегда ли инновации должны быть дорогостоящими?»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221088"/>
            <a:ext cx="246856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3127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 урока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2852936"/>
            <a:ext cx="8686800" cy="322718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Научить обозначать и описывать проблему.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Научить выделять наиболее значимые выводы, фрагменты информации и эффективно использовать их в дальнейшем.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Научиться группировать полученную информацию.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96752"/>
            <a:ext cx="5832648" cy="17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41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Анализ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5776" y="1844824"/>
            <a:ext cx="6435824" cy="4235301"/>
          </a:xfrm>
        </p:spPr>
        <p:txBody>
          <a:bodyPr/>
          <a:lstStyle/>
          <a:p>
            <a:pPr algn="ctr"/>
            <a:r>
              <a:rPr lang="ru-RU" sz="2800" b="1" dirty="0" smtClean="0"/>
              <a:t>Метод исследования объектов путем выделения и рассмотрения каждой части в отдельности для последующей интерпретации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95" y="2132856"/>
            <a:ext cx="184785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960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Синтез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1800" y="1554162"/>
            <a:ext cx="6219800" cy="45259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Процесс соединения или объединения ранее разрозненных элементов в единое целое.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90580"/>
            <a:ext cx="1847850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465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Интерпретация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3768" y="1554162"/>
            <a:ext cx="6507832" cy="45259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Толкование, определение смысла или значения.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1847850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111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Схема анализа и синтеза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Analysis                                          Synthesis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23062" y="2348880"/>
            <a:ext cx="792088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732240" y="4333292"/>
            <a:ext cx="792088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1115616" y="4157464"/>
            <a:ext cx="216024" cy="351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906572" y="4157464"/>
            <a:ext cx="217156" cy="351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619106" y="4309864"/>
            <a:ext cx="0" cy="351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68" y="4661520"/>
            <a:ext cx="625657" cy="128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77" y="4803367"/>
            <a:ext cx="625657" cy="128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181" y="4646775"/>
            <a:ext cx="625657" cy="128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815" y="3698865"/>
            <a:ext cx="15875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348880"/>
            <a:ext cx="6223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348880"/>
            <a:ext cx="6223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348880"/>
            <a:ext cx="6223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200" y="3717727"/>
            <a:ext cx="304800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094" y="3667865"/>
            <a:ext cx="304800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575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 мы должны проанализировать?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роблемы, с которыми сталкивается пользователь;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Препятствия и противоречия, которые появляются при попытке решить эти проблемы;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Потребности, которые мы пытаемся удовлетворить решением проблем;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Общие темы и паттерны поведения, присутствующие каким – либо шаблонами поведения или привычками пользователей.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5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Паттерн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7402" y="1554162"/>
            <a:ext cx="6604198" cy="452596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Набор стереотипных поведенческих реакций или последовательностей действий.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1847850" cy="246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74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Существуют инструменты, которые следует применять в соответствующей последовательности: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аполнение пространства (поведение клиента)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Группировка (определяем группы и выявляем паттерны)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Двумерные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матрицы (определяем группы и выявляем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паттерны)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Диаграмма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енна (определяем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группы и выявляем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паттерны)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Сила десяти (взгляд под другим углом на проблему)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Лестница потребностей (картина мотивации пользователя)</a:t>
            </a:r>
          </a:p>
          <a:p>
            <a:pPr marL="514350" indent="-514350"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Аналогии (взгляд под другим углом на проблему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Диаграмма системы (поиск решений в конкретной «среде»)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Маршрут пользователя (выявление проблем в пространственно-временных рамках)</a:t>
            </a: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375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114</TotalTime>
  <Words>442</Words>
  <Application>Microsoft Office PowerPoint</Application>
  <PresentationFormat>Экран 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Урок 58.Анализ и синтез. Предмет: Основы предпринимательства и бизнеса   10 класс</vt:lpstr>
      <vt:lpstr>Цель урока:</vt:lpstr>
      <vt:lpstr>Анализ</vt:lpstr>
      <vt:lpstr>Синтез</vt:lpstr>
      <vt:lpstr>Интерпретация</vt:lpstr>
      <vt:lpstr>Схема анализа и синтеза</vt:lpstr>
      <vt:lpstr>Что мы должны проанализировать?</vt:lpstr>
      <vt:lpstr>Паттерн</vt:lpstr>
      <vt:lpstr>Существуют инструменты, которые следует применять в соответствующей последовательности:</vt:lpstr>
      <vt:lpstr>Метод направление пространства практическая работа (пекарня)</vt:lpstr>
      <vt:lpstr>Метод группировка</vt:lpstr>
      <vt:lpstr>Метод «Двумерные матрицы»</vt:lpstr>
      <vt:lpstr>Значений осей</vt:lpstr>
      <vt:lpstr>Сравнение информации</vt:lpstr>
      <vt:lpstr>Итог практической работы</vt:lpstr>
      <vt:lpstr>Дом.задание (стр 133-134)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58.Анализ и синтез.</dc:title>
  <dc:creator>элина</dc:creator>
  <cp:lastModifiedBy>Пользователь</cp:lastModifiedBy>
  <cp:revision>14</cp:revision>
  <dcterms:created xsi:type="dcterms:W3CDTF">2020-04-03T04:39:22Z</dcterms:created>
  <dcterms:modified xsi:type="dcterms:W3CDTF">2020-04-03T06:52:34Z</dcterms:modified>
</cp:coreProperties>
</file>