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99"/>
    <a:srgbClr val="990000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vareit.ru/interesnye-fakty-i-dannye-ob-okeani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>
          <a:xfrm>
            <a:off x="5549144" y="3140968"/>
            <a:ext cx="3315815" cy="3060398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5616624" cy="58687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11 КЛАСС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ГЕОГРАФИЯ</a:t>
            </a:r>
            <a:r>
              <a:rPr lang="ru-RU" sz="2700" dirty="0" smtClean="0">
                <a:solidFill>
                  <a:srgbClr val="000099"/>
                </a:solidFill>
              </a:rPr>
              <a:t/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Раздел </a:t>
            </a:r>
            <a:r>
              <a:rPr lang="ru-RU" sz="2700" b="1" dirty="0" smtClean="0">
                <a:solidFill>
                  <a:srgbClr val="000099"/>
                </a:solidFill>
              </a:rPr>
              <a:t/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«</a:t>
            </a:r>
            <a:r>
              <a:rPr lang="ru-RU" sz="2700" b="1" dirty="0" smtClean="0">
                <a:solidFill>
                  <a:srgbClr val="000099"/>
                </a:solidFill>
              </a:rPr>
              <a:t>АВСТРАЛИЯ. ОКЕАНИЯ. АНТАРКТИДА</a:t>
            </a:r>
            <a:r>
              <a:rPr lang="ru-RU" sz="2700" b="1" dirty="0" smtClean="0">
                <a:solidFill>
                  <a:srgbClr val="000099"/>
                </a:solidFill>
              </a:rPr>
              <a:t>»</a:t>
            </a:r>
            <a:r>
              <a:rPr lang="ru-RU" sz="2700" dirty="0" smtClean="0">
                <a:solidFill>
                  <a:srgbClr val="000099"/>
                </a:solidFill>
              </a:rPr>
              <a:t/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Тема урока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«Австралия и страны Океании.</a:t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История открытия и заселения</a:t>
            </a:r>
            <a:r>
              <a:rPr lang="ru-RU" sz="2700" b="1" dirty="0" smtClean="0">
                <a:solidFill>
                  <a:srgbClr val="000099"/>
                </a:solidFill>
              </a:rPr>
              <a:t>»</a:t>
            </a:r>
            <a:r>
              <a:rPr lang="ru-RU" sz="2700" b="1" dirty="0" smtClean="0">
                <a:solidFill>
                  <a:srgbClr val="000099"/>
                </a:solidFill>
              </a:rPr>
              <a:t/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Цели урока: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изучить основные этапы открытия и освоения региона; объяснить взаимосвязь географического положения и экономикой стран; </a:t>
            </a:r>
            <a:r>
              <a:rPr lang="ru-RU" sz="2700" b="1" dirty="0" smtClean="0">
                <a:solidFill>
                  <a:srgbClr val="000099"/>
                </a:solidFill>
              </a:rPr>
              <a:t/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продолжать формировать навыки работы с </a:t>
            </a:r>
            <a:r>
              <a:rPr lang="ru-RU" sz="2700" b="1" dirty="0" smtClean="0">
                <a:solidFill>
                  <a:srgbClr val="000099"/>
                </a:solidFill>
              </a:rPr>
              <a:t>картами и Интернет ресурсами</a:t>
            </a: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19" y="5486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CC0000"/>
                </a:solidFill>
              </a:rPr>
              <a:t>Домашнее задание</a:t>
            </a:r>
            <a:endParaRPr lang="ru-RU" sz="3400" b="1" dirty="0">
              <a:solidFill>
                <a:srgbClr val="CC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https://vivareit.ru/interesnye-fakty-i-dannye-ob-okeanii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b="1" i="1" dirty="0" smtClean="0">
                <a:solidFill>
                  <a:srgbClr val="000099"/>
                </a:solidFill>
              </a:rPr>
              <a:t>Прочтите информацию по данной ссылке и вы узнаете для себя много нового и интересного об </a:t>
            </a:r>
            <a:r>
              <a:rPr lang="ru-RU" b="1" i="1" dirty="0">
                <a:solidFill>
                  <a:srgbClr val="000099"/>
                </a:solidFill>
              </a:rPr>
              <a:t>О</a:t>
            </a:r>
            <a:r>
              <a:rPr lang="ru-RU" b="1" i="1" dirty="0" smtClean="0">
                <a:solidFill>
                  <a:srgbClr val="000099"/>
                </a:solidFill>
              </a:rPr>
              <a:t>кеании </a:t>
            </a:r>
            <a:endParaRPr lang="ru-RU" b="1" i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3300"/>
              </a:solidFill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Спасибо за внимание.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Учитель географии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Ганеева</a:t>
            </a:r>
            <a:r>
              <a:rPr lang="ru-RU" sz="1600" b="1" i="1" dirty="0" smtClean="0">
                <a:solidFill>
                  <a:srgbClr val="CC0000"/>
                </a:solidFill>
              </a:rPr>
              <a:t> Л.М</a:t>
            </a:r>
            <a:r>
              <a:rPr lang="ru-RU" sz="1600" b="1" i="1" dirty="0" smtClean="0">
                <a:solidFill>
                  <a:srgbClr val="003300"/>
                </a:solidFill>
              </a:rPr>
              <a:t>.</a:t>
            </a:r>
            <a:endParaRPr lang="ru-RU" sz="16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НЕМНОГО ИСТОРИИ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rgbClr val="000099"/>
                </a:solidFill>
                <a:latin typeface="Open Sans"/>
              </a:rPr>
              <a:t>Около 40 тыс. лет назад из Индокитая человек пришел на эти земли. </a:t>
            </a: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Тогда между двух </a:t>
            </a:r>
            <a:r>
              <a:rPr lang="ru-RU" sz="2400" dirty="0">
                <a:solidFill>
                  <a:srgbClr val="000099"/>
                </a:solidFill>
                <a:latin typeface="Open Sans"/>
              </a:rPr>
              <a:t>материков был проход из архипелагов. Исчез он </a:t>
            </a: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около 10 </a:t>
            </a:r>
            <a:r>
              <a:rPr lang="ru-RU" sz="2400" dirty="0">
                <a:solidFill>
                  <a:srgbClr val="000099"/>
                </a:solidFill>
                <a:latin typeface="Open Sans"/>
              </a:rPr>
              <a:t>тыс. лет назад из-за сильных землетрясений. Из-за этого жители Австралии оказались отделены от остальных частей света</a:t>
            </a: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.</a:t>
            </a:r>
            <a:r>
              <a:rPr lang="ru-RU" sz="2400" dirty="0">
                <a:solidFill>
                  <a:srgbClr val="000099"/>
                </a:solidFill>
                <a:latin typeface="Open Sans"/>
              </a:rPr>
              <a:t> </a:t>
            </a:r>
            <a:endParaRPr lang="ru-RU" sz="2400" dirty="0" smtClean="0">
              <a:solidFill>
                <a:srgbClr val="000099"/>
              </a:solidFill>
              <a:latin typeface="Open Sans"/>
            </a:endParaRPr>
          </a:p>
          <a:p>
            <a:pPr algn="just"/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Океания</a:t>
            </a:r>
            <a:r>
              <a:rPr lang="ru-RU" sz="2400" dirty="0">
                <a:solidFill>
                  <a:srgbClr val="990000"/>
                </a:solidFill>
                <a:latin typeface="Open Sans"/>
              </a:rPr>
              <a:t>, населенная папуасами, была открыта жителями Европы в 16 веке, а Марианские острова – в 1521 году во время </a:t>
            </a:r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путешествия Магеллана</a:t>
            </a:r>
            <a:r>
              <a:rPr lang="ru-RU" sz="2400" dirty="0">
                <a:solidFill>
                  <a:srgbClr val="990000"/>
                </a:solidFill>
                <a:latin typeface="Open Sans"/>
              </a:rPr>
              <a:t>. </a:t>
            </a:r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Вплоть </a:t>
            </a:r>
            <a:r>
              <a:rPr lang="ru-RU" sz="2400" dirty="0">
                <a:solidFill>
                  <a:srgbClr val="000099"/>
                </a:solidFill>
                <a:latin typeface="Open Sans"/>
              </a:rPr>
              <a:t>до 18 века продолжался период изучения Океании. Это стало толчком и для заселения островов. Процесс европейской колонизации шел очень медленно, поскольку земли не вызывали большого интереса из-за отсутствия большого количества природных богатств.</a:t>
            </a:r>
          </a:p>
          <a:p>
            <a:pPr algn="just"/>
            <a:r>
              <a:rPr lang="ru-RU" sz="2400" dirty="0">
                <a:solidFill>
                  <a:srgbClr val="990000"/>
                </a:solidFill>
                <a:latin typeface="Open Sans"/>
              </a:rPr>
              <a:t>Освоение новых территорий плохо сказалось на местном населении. Было завезено огромное количество болезней. В результате эпидемий значительная часть людей погибла.</a:t>
            </a: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81128"/>
            <a:ext cx="3059832" cy="204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НЕМНОГО ИСТОРИИ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1997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Древние жители Тасмании с материка переселились на остров примерно 9-10 </a:t>
            </a:r>
            <a:r>
              <a:rPr lang="ru-RU" sz="2400" dirty="0" err="1" smtClean="0">
                <a:solidFill>
                  <a:srgbClr val="000099"/>
                </a:solidFill>
                <a:latin typeface="Open Sans"/>
              </a:rPr>
              <a:t>тыс.лет</a:t>
            </a: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 назад. Их основное занятие –морской помысел.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Папуасы до прихода европейцев занимались земледелием, разводили кур и свиней.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К 18 веку в Полинезии формируется особый «океанический» тип хозяйства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990000"/>
                </a:solidFill>
                <a:latin typeface="Open Sans"/>
              </a:rPr>
              <a:t>После захвата Марианских о-вов начинается эпоха колонизации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18 век – регион привлекает внимание Англии и Франции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rgbClr val="000099"/>
                </a:solidFill>
                <a:latin typeface="Open Sans"/>
              </a:rPr>
              <a:t>19 век- США и Германии</a:t>
            </a:r>
          </a:p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68" y="4581128"/>
            <a:ext cx="3276688" cy="218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2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НЕМНОГО ИСТОРИИ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Во второй половине </a:t>
            </a:r>
            <a:r>
              <a:rPr lang="en-US" sz="2400" dirty="0" smtClean="0">
                <a:solidFill>
                  <a:srgbClr val="990000"/>
                </a:solidFill>
                <a:latin typeface="Open Sans"/>
              </a:rPr>
              <a:t>XIX</a:t>
            </a:r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 века в Австралии  открыты месторождения золота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1851 -1861 </a:t>
            </a:r>
            <a:r>
              <a:rPr lang="ru-RU" sz="2400" dirty="0" err="1" smtClean="0">
                <a:solidFill>
                  <a:srgbClr val="990000"/>
                </a:solidFill>
                <a:latin typeface="Open Sans"/>
              </a:rPr>
              <a:t>г.г</a:t>
            </a:r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. - увеличение численности переселенцев от 0,4 до 1,2 млн. человек</a:t>
            </a:r>
          </a:p>
          <a:p>
            <a:pPr algn="just"/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В начале </a:t>
            </a:r>
            <a:r>
              <a:rPr lang="en-US" sz="2400" dirty="0" smtClean="0">
                <a:solidFill>
                  <a:srgbClr val="990000"/>
                </a:solidFill>
                <a:latin typeface="Open Sans"/>
              </a:rPr>
              <a:t>XX</a:t>
            </a:r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 века колонии объединились  в Австралийский Союз</a:t>
            </a:r>
          </a:p>
          <a:p>
            <a:pPr algn="just"/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Малые страны Океании, получившие независимость  в 60-х годах </a:t>
            </a:r>
            <a:r>
              <a:rPr lang="en-US" sz="2400" dirty="0" smtClean="0">
                <a:solidFill>
                  <a:srgbClr val="990000"/>
                </a:solidFill>
                <a:latin typeface="Open Sans"/>
              </a:rPr>
              <a:t>XX</a:t>
            </a:r>
            <a:r>
              <a:rPr lang="ru-RU" sz="2400" dirty="0" smtClean="0">
                <a:solidFill>
                  <a:srgbClr val="990000"/>
                </a:solidFill>
                <a:latin typeface="Open Sans"/>
              </a:rPr>
              <a:t> века стали развивать преимущественно традиционную экономику</a:t>
            </a:r>
          </a:p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14511" y="1340787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46405"/>
            <a:ext cx="1584176" cy="105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7" y="4581637"/>
            <a:ext cx="2771800" cy="185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6" y="4705386"/>
            <a:ext cx="3020951" cy="169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00" y="4643511"/>
            <a:ext cx="2743984" cy="182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5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НЕМНОГО ИСТОРИИ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  <a:latin typeface="Open Sans"/>
              </a:rPr>
              <a:t>После Второй мировой войны некоторые острова Океании стали полигонами США и Франции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  <a:latin typeface="Open Sans"/>
              </a:rPr>
              <a:t>Остров Гуам – военно-морские базы</a:t>
            </a:r>
          </a:p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4950" r="2879" b="4849"/>
          <a:stretch/>
        </p:blipFill>
        <p:spPr>
          <a:xfrm>
            <a:off x="1475656" y="2204864"/>
            <a:ext cx="6330766" cy="41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ИНТЕРЕСНЫЕ ФАКТЫ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53344"/>
            <a:ext cx="8640960" cy="52119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</a:rPr>
              <a:t>Регион Океания включает в свой состав 29 государств. Большинство из них формально независимы, но из-за слабо развитой экономики они не могут существовать без финансовой поддержки Старого Света.</a:t>
            </a:r>
          </a:p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Океания </a:t>
            </a:r>
            <a:r>
              <a:rPr lang="ru-RU" sz="2400" b="1" dirty="0">
                <a:solidFill>
                  <a:srgbClr val="CC0000"/>
                </a:solidFill>
              </a:rPr>
              <a:t>- это тысячи островов, тысяча двести языков и столько же разных обычаев и </a:t>
            </a:r>
            <a:r>
              <a:rPr lang="ru-RU" sz="2400" b="1" dirty="0" smtClean="0">
                <a:solidFill>
                  <a:srgbClr val="CC0000"/>
                </a:solidFill>
              </a:rPr>
              <a:t>традиций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В </a:t>
            </a:r>
            <a:r>
              <a:rPr lang="ru-RU" sz="2400" b="1" dirty="0">
                <a:solidFill>
                  <a:srgbClr val="000099"/>
                </a:solidFill>
              </a:rPr>
              <a:t>сентябре 1893 года, в Новой Зеландии был принят Избирательный акт, наделивший женщин, впервые в истории человечества, правом голоса на </a:t>
            </a:r>
            <a:r>
              <a:rPr lang="ru-RU" sz="2400" b="1" dirty="0" smtClean="0">
                <a:solidFill>
                  <a:srgbClr val="000099"/>
                </a:solidFill>
              </a:rPr>
              <a:t>выборах</a:t>
            </a:r>
          </a:p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Вулкан </a:t>
            </a:r>
            <a:r>
              <a:rPr lang="ru-RU" sz="2400" b="1" dirty="0" err="1" smtClean="0">
                <a:solidFill>
                  <a:srgbClr val="CC0000"/>
                </a:solidFill>
              </a:rPr>
              <a:t>Ясур</a:t>
            </a:r>
            <a:r>
              <a:rPr lang="ru-RU" sz="2400" b="1" dirty="0" smtClean="0">
                <a:solidFill>
                  <a:srgbClr val="CC0000"/>
                </a:solidFill>
              </a:rPr>
              <a:t> (Вануату) </a:t>
            </a:r>
            <a:r>
              <a:rPr lang="ru-RU" sz="2400" b="1" dirty="0">
                <a:solidFill>
                  <a:srgbClr val="CC0000"/>
                </a:solidFill>
              </a:rPr>
              <a:t>постоянно извергается с 1902 года, а с небольшими перерывами – уже более 800 </a:t>
            </a:r>
            <a:r>
              <a:rPr lang="ru-RU" sz="2400" b="1" dirty="0" smtClean="0">
                <a:solidFill>
                  <a:srgbClr val="CC0000"/>
                </a:solidFill>
              </a:rPr>
              <a:t>лет.</a:t>
            </a:r>
          </a:p>
          <a:p>
            <a:pPr algn="just"/>
            <a:r>
              <a:rPr lang="ru-RU" sz="2400" b="1" dirty="0">
                <a:solidFill>
                  <a:srgbClr val="000099"/>
                </a:solidFill>
              </a:rPr>
              <a:t>Примерно 10% темнокожих жителей Соломоновых островов, что расположены к северо-востоку от Австралии — блондины. 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endParaRPr lang="ru-RU" sz="2400" b="1" dirty="0">
              <a:solidFill>
                <a:srgbClr val="CC0000"/>
              </a:solidFill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CC0000"/>
                </a:solidFill>
              </a:rPr>
              <a:t>Задания </a:t>
            </a:r>
            <a:endParaRPr lang="ru-RU" sz="34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632848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	</a:t>
            </a:r>
            <a:r>
              <a:rPr lang="ru-RU" b="1" dirty="0" smtClean="0">
                <a:solidFill>
                  <a:srgbClr val="000099"/>
                </a:solidFill>
              </a:rPr>
              <a:t>Используя § 52, напишите определения следующим словам и укажите их значение в жизни людей изучаемого региона: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C0000"/>
                </a:solidFill>
              </a:rPr>
              <a:t>Каноэ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C0000"/>
                </a:solidFill>
              </a:rPr>
              <a:t>Бумеранг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C0000"/>
                </a:solidFill>
              </a:rPr>
              <a:t>Копра</a:t>
            </a:r>
          </a:p>
          <a:p>
            <a:pPr marL="0" indent="0">
              <a:buNone/>
            </a:pPr>
            <a:endParaRPr lang="ru-RU" sz="3800" b="1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3473863" cy="23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9" y="1837906"/>
            <a:ext cx="2361278" cy="3219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CC0000"/>
                </a:solidFill>
              </a:rPr>
              <a:t>Задания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37163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Приведите не менее трех аргументов, подтверждающих сохранение традиционной экономики в странах Океании</a:t>
            </a:r>
          </a:p>
          <a:p>
            <a:pPr algn="just"/>
            <a:endParaRPr lang="ru-RU" b="1" dirty="0" smtClean="0">
              <a:solidFill>
                <a:srgbClr val="000099"/>
              </a:solidFill>
            </a:endParaRPr>
          </a:p>
          <a:p>
            <a:pPr algn="just"/>
            <a:r>
              <a:rPr lang="ru-RU" b="1" dirty="0" smtClean="0">
                <a:solidFill>
                  <a:srgbClr val="CC0000"/>
                </a:solidFill>
              </a:rPr>
              <a:t>Почему в странах Океании не получает развитие горнодобывающая промышленность, как во многих развивающихся странах   </a:t>
            </a:r>
            <a:endParaRPr lang="ru-RU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800000"/>
                </a:solidFill>
              </a:rPr>
              <a:t>Домашнее задание</a:t>
            </a:r>
            <a:endParaRPr lang="ru-RU" sz="3400" b="1" dirty="0">
              <a:solidFill>
                <a:srgbClr val="8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3300"/>
                </a:solidFill>
              </a:rPr>
              <a:t>Повторите пройденный материал </a:t>
            </a:r>
            <a:r>
              <a:rPr lang="ru-RU" b="1" dirty="0" smtClean="0">
                <a:solidFill>
                  <a:srgbClr val="003300"/>
                </a:solidFill>
              </a:rPr>
              <a:t>урока по § 52</a:t>
            </a:r>
            <a:endParaRPr lang="ru-RU" b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2</a:t>
            </a:r>
            <a:r>
              <a:rPr lang="ru-RU" b="1" dirty="0" smtClean="0">
                <a:solidFill>
                  <a:srgbClr val="003300"/>
                </a:solidFill>
              </a:rPr>
              <a:t>) Используя ресурсы Интернет и политическую карту мира, ответить письменно на вопрос № 7 на стр.  288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375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11 КЛАСС ГЕОГРАФИЯ Раздел  «АВСТРАЛИЯ. ОКЕАНИЯ. АНТАРКТИДА» Тема урока «Австралия и страны Океании. История открытия и заселения» Цели урока:  изучить основные этапы открытия и освоения региона; объяснить взаимосвязь географического положения и экономикой стран;  продолжать формировать навыки работы с картами и Интернет ресурсами  </vt:lpstr>
      <vt:lpstr>  НЕМНОГО ИСТОРИИ</vt:lpstr>
      <vt:lpstr>  НЕМНОГО ИСТОРИИ</vt:lpstr>
      <vt:lpstr>  НЕМНОГО ИСТОРИИ</vt:lpstr>
      <vt:lpstr>  НЕМНОГО ИСТОРИИ</vt:lpstr>
      <vt:lpstr>ИНТЕРЕСНЫЕ ФАКТЫ</vt:lpstr>
      <vt:lpstr>Задания </vt:lpstr>
      <vt:lpstr>Задания 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11 КЛАСС ГЕОГРАФИЯ раздел «РАЗВИВАЮЩИЕСЯ СТРАНЫ АФРИКИ» тема урока «Состав, формирование политической карты. Прир  </dc:title>
  <dc:creator>User</dc:creator>
  <cp:lastModifiedBy>User</cp:lastModifiedBy>
  <cp:revision>61</cp:revision>
  <dcterms:created xsi:type="dcterms:W3CDTF">2020-04-01T03:02:21Z</dcterms:created>
  <dcterms:modified xsi:type="dcterms:W3CDTF">2020-04-02T14:15:05Z</dcterms:modified>
</cp:coreProperties>
</file>