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8" r:id="rId4"/>
    <p:sldId id="257" r:id="rId5"/>
    <p:sldId id="265" r:id="rId6"/>
    <p:sldId id="260" r:id="rId7"/>
    <p:sldId id="264" r:id="rId8"/>
    <p:sldId id="26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632848" cy="3816424"/>
          </a:xfrm>
        </p:spPr>
        <p:txBody>
          <a:bodyPr>
            <a:normAutofit fontScale="85000" lnSpcReduction="20000"/>
          </a:bodyPr>
          <a:lstStyle/>
          <a:p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9.2.5.7- </a:t>
            </a:r>
            <a:r>
              <a:rPr lang="kk-KZ" sz="2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Жердегі </a:t>
            </a:r>
            <a:r>
              <a:rPr lang="kk-KZ" sz="2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тіршіліктің дамуының </a:t>
            </a:r>
            <a:endParaRPr lang="kk-KZ" sz="2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2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 </a:t>
            </a:r>
            <a:r>
              <a:rPr lang="kk-KZ" sz="2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кезеңдерін оқып білу</a:t>
            </a:r>
          </a:p>
          <a:p>
            <a:endParaRPr lang="kk-KZ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критерийлері:</a:t>
            </a:r>
          </a:p>
          <a:p>
            <a:pPr algn="l"/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Жердегі 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тіршіліктің дамуы 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 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біледі.</a:t>
            </a:r>
            <a:endParaRPr lang="ru-RU" sz="3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Жердегі 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тіршіліктің дамуының 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  </a:t>
            </a:r>
            <a:r>
              <a:rPr lang="kk-KZ" sz="3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кезеңдерін анықтайды.</a:t>
            </a:r>
            <a:endParaRPr lang="ru-RU" sz="3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3286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Жердегі </a:t>
            </a:r>
            <a:r>
              <a:rPr lang="kk-KZ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тіршіліктің </a:t>
            </a:r>
            <a:r>
              <a:rPr lang="kk-KZ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 болу  кезеңдері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Үй   </a:t>
            </a:r>
            <a:r>
              <a:rPr lang="kk-KZ" b="1" dirty="0" smtClean="0"/>
              <a:t>тапсырмасы: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788" t="28997" r="53319" b="37928"/>
          <a:stretch>
            <a:fillRect/>
          </a:stretch>
        </p:blipFill>
        <p:spPr bwMode="auto">
          <a:xfrm>
            <a:off x="971600" y="2780928"/>
            <a:ext cx="65527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77281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/>
              <a:t>Геохронологиялық кесте</a:t>
            </a:r>
            <a:r>
              <a:rPr lang="kk-KZ" sz="2800" dirty="0" smtClean="0"/>
              <a:t> </a:t>
            </a:r>
            <a:r>
              <a:rPr lang="kk-KZ" sz="2800" b="1" dirty="0" smtClean="0"/>
              <a:t>«Құпия сан» 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503920" cy="4572000"/>
          </a:xfrm>
        </p:spPr>
        <p:txBody>
          <a:bodyPr>
            <a:normAutofit fontScale="92500" lnSpcReduction="10000"/>
          </a:bodyPr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pPr algn="ctr">
              <a:buNone/>
            </a:pPr>
            <a:r>
              <a:rPr lang="kk-KZ" sz="4000" dirty="0" smtClean="0"/>
              <a:t>НАЗАРЛАРЫҢЫЗҒА  РАХМЕТ!!!</a:t>
            </a:r>
          </a:p>
          <a:p>
            <a:pPr algn="ctr">
              <a:buNone/>
            </a:pPr>
            <a:endParaRPr lang="kk-KZ" sz="4000" dirty="0" smtClean="0"/>
          </a:p>
          <a:p>
            <a:pPr algn="ctr">
              <a:buNone/>
            </a:pPr>
            <a:endParaRPr lang="kk-KZ" sz="4000" dirty="0" smtClean="0"/>
          </a:p>
          <a:p>
            <a:pPr algn="ctr">
              <a:buNone/>
            </a:pPr>
            <a:endParaRPr lang="kk-KZ" sz="4000" dirty="0" smtClean="0"/>
          </a:p>
          <a:p>
            <a:pPr algn="r">
              <a:buNone/>
            </a:pPr>
            <a:r>
              <a:rPr lang="kk-KZ" sz="1800" dirty="0" smtClean="0"/>
              <a:t>Дайындаған: Атасу ЖОББ мектебінің </a:t>
            </a:r>
          </a:p>
          <a:p>
            <a:pPr algn="r">
              <a:buNone/>
            </a:pPr>
            <a:r>
              <a:rPr lang="kk-KZ" sz="1800" dirty="0" smtClean="0"/>
              <a:t>биология пәнінің мұғалімі Амзина Қ.И.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сер\Documents\Bluetooth Folder\tirshilik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/>
              <a:t> Жердегі тіршіліктің дамуының кезеңдері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03920" cy="4572000"/>
          </a:xfrm>
        </p:spPr>
        <p:txBody>
          <a:bodyPr>
            <a:noAutofit/>
          </a:bodyPr>
          <a:lstStyle/>
          <a:p>
            <a:r>
              <a:rPr lang="ru-RU" sz="1350" b="1" dirty="0" smtClean="0"/>
              <a:t>Археозой</a:t>
            </a:r>
          </a:p>
          <a:p>
            <a:r>
              <a:rPr lang="ru-RU" sz="1350" dirty="0" smtClean="0"/>
              <a:t>Археозой </a:t>
            </a:r>
            <a:r>
              <a:rPr lang="ru-RU" sz="1350" dirty="0" err="1" smtClean="0"/>
              <a:t>дәуірі </a:t>
            </a:r>
            <a:r>
              <a:rPr lang="ru-RU" sz="1350" dirty="0" smtClean="0"/>
              <a:t>4,6 миллиард </a:t>
            </a:r>
            <a:r>
              <a:rPr lang="ru-RU" sz="1350" dirty="0" err="1" smtClean="0"/>
              <a:t>жыл</a:t>
            </a:r>
            <a:r>
              <a:rPr lang="ru-RU" sz="1350" dirty="0" smtClean="0"/>
              <a:t> </a:t>
            </a:r>
            <a:r>
              <a:rPr lang="ru-RU" sz="1350" dirty="0" err="1" smtClean="0"/>
              <a:t>бұрын басталды</a:t>
            </a:r>
            <a:r>
              <a:rPr lang="ru-RU" sz="1350" dirty="0" smtClean="0"/>
              <a:t>. </a:t>
            </a:r>
            <a:r>
              <a:rPr lang="ru-RU" sz="1350" dirty="0" err="1" smtClean="0"/>
              <a:t>Ол</a:t>
            </a:r>
            <a:r>
              <a:rPr lang="ru-RU" sz="1350" dirty="0" smtClean="0"/>
              <a:t> </a:t>
            </a:r>
            <a:r>
              <a:rPr lang="ru-RU" sz="1350" dirty="0" err="1" smtClean="0"/>
              <a:t>Жер</a:t>
            </a:r>
            <a:r>
              <a:rPr lang="ru-RU" sz="1350" dirty="0" smtClean="0"/>
              <a:t> </a:t>
            </a:r>
            <a:r>
              <a:rPr lang="ru-RU" sz="1350" dirty="0" err="1" smtClean="0"/>
              <a:t>тарихындағы ең ежелгі</a:t>
            </a:r>
            <a:r>
              <a:rPr lang="ru-RU" sz="1350" dirty="0" smtClean="0"/>
              <a:t> </a:t>
            </a:r>
            <a:r>
              <a:rPr lang="ru-RU" sz="1350" dirty="0" err="1" smtClean="0"/>
              <a:t>дәуір болып</a:t>
            </a:r>
            <a:r>
              <a:rPr lang="ru-RU" sz="1350" dirty="0" smtClean="0"/>
              <a:t> </a:t>
            </a:r>
            <a:r>
              <a:rPr lang="ru-RU" sz="1350" dirty="0" err="1" smtClean="0"/>
              <a:t>табылады</a:t>
            </a:r>
            <a:r>
              <a:rPr lang="ru-RU" sz="1350" dirty="0" smtClean="0"/>
              <a:t>. Архей </a:t>
            </a:r>
            <a:r>
              <a:rPr lang="ru-RU" sz="1350" dirty="0" err="1" smtClean="0"/>
              <a:t>дәуірі геологиялық тарихтың басынан</a:t>
            </a:r>
            <a:r>
              <a:rPr lang="ru-RU" sz="1350" dirty="0" smtClean="0"/>
              <a:t> </a:t>
            </a:r>
            <a:r>
              <a:rPr lang="ru-RU" sz="1350" dirty="0" err="1" smtClean="0"/>
              <a:t>шамамен</a:t>
            </a:r>
            <a:r>
              <a:rPr lang="ru-RU" sz="1350" dirty="0" smtClean="0"/>
              <a:t> 2,5 миллиард </a:t>
            </a:r>
            <a:r>
              <a:rPr lang="ru-RU" sz="1350" dirty="0" err="1" smtClean="0"/>
              <a:t>жыл</a:t>
            </a:r>
            <a:r>
              <a:rPr lang="ru-RU" sz="1350" dirty="0" smtClean="0"/>
              <a:t> </a:t>
            </a:r>
            <a:r>
              <a:rPr lang="ru-RU" sz="1350" dirty="0" err="1" smtClean="0"/>
              <a:t>бұрынғы аралыққа дейін</a:t>
            </a:r>
            <a:r>
              <a:rPr lang="ru-RU" sz="1350" dirty="0" smtClean="0"/>
              <a:t> </a:t>
            </a:r>
            <a:r>
              <a:rPr lang="ru-RU" sz="1350" dirty="0" err="1" smtClean="0"/>
              <a:t>созылады</a:t>
            </a:r>
            <a:r>
              <a:rPr lang="ru-RU" sz="1350" dirty="0" smtClean="0"/>
              <a:t>.</a:t>
            </a:r>
          </a:p>
          <a:p>
            <a:r>
              <a:rPr lang="ru-RU" sz="1350" b="1" dirty="0" smtClean="0"/>
              <a:t>Протерозой</a:t>
            </a:r>
          </a:p>
          <a:p>
            <a:r>
              <a:rPr lang="ru-RU" sz="1350" dirty="0" smtClean="0"/>
              <a:t>Протерозой 2,5 млрд. </a:t>
            </a:r>
            <a:r>
              <a:rPr lang="ru-RU" sz="1350" dirty="0" err="1" smtClean="0"/>
              <a:t>жыл</a:t>
            </a:r>
            <a:r>
              <a:rPr lang="ru-RU" sz="1350" dirty="0" smtClean="0"/>
              <a:t> </a:t>
            </a:r>
            <a:r>
              <a:rPr lang="ru-RU" sz="1350" dirty="0" err="1" smtClean="0"/>
              <a:t>бұрын басталды</a:t>
            </a:r>
            <a:r>
              <a:rPr lang="ru-RU" sz="1350" dirty="0" smtClean="0"/>
              <a:t> </a:t>
            </a:r>
            <a:r>
              <a:rPr lang="ru-RU" sz="1350" dirty="0" err="1" smtClean="0"/>
              <a:t>және шамамен</a:t>
            </a:r>
            <a:r>
              <a:rPr lang="ru-RU" sz="1350" dirty="0" smtClean="0"/>
              <a:t> </a:t>
            </a:r>
            <a:r>
              <a:rPr lang="ru-RU" sz="1350" dirty="0" err="1" smtClean="0"/>
              <a:t>екі</a:t>
            </a:r>
            <a:r>
              <a:rPr lang="ru-RU" sz="1350" dirty="0" smtClean="0"/>
              <a:t> миллиард </a:t>
            </a:r>
            <a:r>
              <a:rPr lang="ru-RU" sz="1350" dirty="0" err="1" smtClean="0"/>
              <a:t>жылға созылды</a:t>
            </a:r>
            <a:r>
              <a:rPr lang="ru-RU" sz="1350" dirty="0" smtClean="0"/>
              <a:t>. </a:t>
            </a:r>
            <a:r>
              <a:rPr lang="ru-RU" sz="1350" dirty="0" err="1" smtClean="0"/>
              <a:t>Дәуірдің соңында, бактериялар</a:t>
            </a:r>
            <a:r>
              <a:rPr lang="ru-RU" sz="1350" dirty="0" smtClean="0"/>
              <a:t> </a:t>
            </a:r>
            <a:r>
              <a:rPr lang="ru-RU" sz="1350" dirty="0" err="1" smtClean="0"/>
              <a:t>тобы</a:t>
            </a:r>
            <a:r>
              <a:rPr lang="ru-RU" sz="1350" dirty="0" smtClean="0"/>
              <a:t>, </a:t>
            </a:r>
            <a:r>
              <a:rPr lang="ru-RU" sz="1350" dirty="0" err="1" smtClean="0"/>
              <a:t>көк-жасыл балдырлар</a:t>
            </a:r>
            <a:r>
              <a:rPr lang="ru-RU" sz="1350" dirty="0" smtClean="0"/>
              <a:t> </a:t>
            </a:r>
            <a:r>
              <a:rPr lang="ru-RU" sz="1350" dirty="0" err="1" smtClean="0"/>
              <a:t>және теңіздерде саңырауқұлақтар пайда</a:t>
            </a:r>
            <a:r>
              <a:rPr lang="ru-RU" sz="1350" dirty="0" smtClean="0"/>
              <a:t> </a:t>
            </a:r>
            <a:r>
              <a:rPr lang="ru-RU" sz="1350" dirty="0" err="1" smtClean="0"/>
              <a:t>болды</a:t>
            </a:r>
            <a:r>
              <a:rPr lang="ru-RU" sz="1350" dirty="0" smtClean="0"/>
              <a:t>. </a:t>
            </a:r>
            <a:r>
              <a:rPr lang="ru-RU" sz="1350" dirty="0" err="1" smtClean="0"/>
              <a:t>Сонымен</a:t>
            </a:r>
            <a:r>
              <a:rPr lang="ru-RU" sz="1350" dirty="0" smtClean="0"/>
              <a:t> </a:t>
            </a:r>
            <a:r>
              <a:rPr lang="ru-RU" sz="1350" dirty="0" err="1" smtClean="0"/>
              <a:t>қатар, көпжасушалы балдырлар</a:t>
            </a:r>
            <a:r>
              <a:rPr lang="ru-RU" sz="1350" dirty="0" smtClean="0"/>
              <a:t> мен </a:t>
            </a:r>
            <a:r>
              <a:rPr lang="ru-RU" sz="1350" dirty="0" err="1" smtClean="0"/>
              <a:t>кейбір</a:t>
            </a:r>
            <a:r>
              <a:rPr lang="ru-RU" sz="1350" dirty="0" smtClean="0"/>
              <a:t> </a:t>
            </a:r>
            <a:r>
              <a:rPr lang="ru-RU" sz="1350" dirty="0" err="1" smtClean="0"/>
              <a:t>жануарлар</a:t>
            </a:r>
            <a:r>
              <a:rPr lang="ru-RU" sz="1350" dirty="0" smtClean="0"/>
              <a:t> – </a:t>
            </a:r>
            <a:r>
              <a:rPr lang="ru-RU" sz="1350" dirty="0" err="1" smtClean="0"/>
              <a:t>ішекқуыстылар</a:t>
            </a:r>
            <a:r>
              <a:rPr lang="ru-RU" sz="1350" dirty="0" smtClean="0"/>
              <a:t>, </a:t>
            </a:r>
            <a:r>
              <a:rPr lang="ru-RU" sz="1350" dirty="0" err="1" smtClean="0"/>
              <a:t>губкалар</a:t>
            </a:r>
            <a:r>
              <a:rPr lang="ru-RU" sz="1350" dirty="0" smtClean="0"/>
              <a:t>, </a:t>
            </a:r>
            <a:r>
              <a:rPr lang="ru-RU" sz="1350" dirty="0" err="1" smtClean="0"/>
              <a:t>буылтық құрттар және алғашқы буынаяқтылар өмір сүре бастады</a:t>
            </a:r>
            <a:r>
              <a:rPr lang="ru-RU" sz="1350" dirty="0" smtClean="0"/>
              <a:t>.</a:t>
            </a:r>
          </a:p>
          <a:p>
            <a:r>
              <a:rPr lang="ru-RU" sz="1350" b="1" dirty="0" smtClean="0"/>
              <a:t>Палеозой</a:t>
            </a:r>
          </a:p>
          <a:p>
            <a:r>
              <a:rPr lang="ru-RU" sz="1350" dirty="0" smtClean="0"/>
              <a:t>Палеозой </a:t>
            </a:r>
            <a:r>
              <a:rPr lang="ru-RU" sz="1350" dirty="0" err="1" smtClean="0"/>
              <a:t>дәуірі </a:t>
            </a:r>
            <a:r>
              <a:rPr lang="ru-RU" sz="1350" dirty="0" smtClean="0"/>
              <a:t>бес </a:t>
            </a:r>
            <a:r>
              <a:rPr lang="ru-RU" sz="1350" dirty="0" err="1" smtClean="0"/>
              <a:t>жүз жетпіс</a:t>
            </a:r>
            <a:r>
              <a:rPr lang="ru-RU" sz="1350" dirty="0" smtClean="0"/>
              <a:t> миллион </a:t>
            </a:r>
            <a:r>
              <a:rPr lang="ru-RU" sz="1350" dirty="0" err="1" smtClean="0"/>
              <a:t>жыл</a:t>
            </a:r>
            <a:r>
              <a:rPr lang="ru-RU" sz="1350" dirty="0" smtClean="0"/>
              <a:t> </a:t>
            </a:r>
            <a:r>
              <a:rPr lang="ru-RU" sz="1350" dirty="0" err="1" smtClean="0"/>
              <a:t>бұрын басталды</a:t>
            </a:r>
            <a:r>
              <a:rPr lang="ru-RU" sz="1350" dirty="0" smtClean="0"/>
              <a:t> </a:t>
            </a:r>
            <a:r>
              <a:rPr lang="ru-RU" sz="1350" dirty="0" err="1" smtClean="0"/>
              <a:t>және үш жүз жиырма</a:t>
            </a:r>
            <a:r>
              <a:rPr lang="ru-RU" sz="1350" dirty="0" smtClean="0"/>
              <a:t> </a:t>
            </a:r>
            <a:r>
              <a:rPr lang="ru-RU" sz="1350" dirty="0" err="1" smtClean="0"/>
              <a:t>миллион</a:t>
            </a:r>
            <a:r>
              <a:rPr lang="ru-RU" sz="1350" dirty="0" smtClean="0"/>
              <a:t> </a:t>
            </a:r>
            <a:r>
              <a:rPr lang="ru-RU" sz="1350" dirty="0" err="1" smtClean="0"/>
              <a:t>жылға дейін</a:t>
            </a:r>
            <a:r>
              <a:rPr lang="ru-RU" sz="1350" dirty="0" smtClean="0"/>
              <a:t> </a:t>
            </a:r>
            <a:r>
              <a:rPr lang="ru-RU" sz="1350" dirty="0" err="1" smtClean="0"/>
              <a:t>созылды</a:t>
            </a:r>
            <a:r>
              <a:rPr lang="ru-RU" sz="1350" dirty="0" smtClean="0"/>
              <a:t>. </a:t>
            </a:r>
            <a:r>
              <a:rPr lang="ru-RU" sz="1350" dirty="0" err="1" smtClean="0"/>
              <a:t>Дәуір алты</a:t>
            </a:r>
            <a:r>
              <a:rPr lang="ru-RU" sz="1350" dirty="0" smtClean="0"/>
              <a:t> </a:t>
            </a:r>
            <a:r>
              <a:rPr lang="ru-RU" sz="1350" dirty="0" err="1" smtClean="0"/>
              <a:t>кезеңге бөлінді </a:t>
            </a:r>
            <a:r>
              <a:rPr lang="ru-RU" sz="1350" dirty="0" smtClean="0"/>
              <a:t>– кембрий, </a:t>
            </a:r>
            <a:r>
              <a:rPr lang="ru-RU" sz="1350" dirty="0" err="1" smtClean="0"/>
              <a:t>ордовик</a:t>
            </a:r>
            <a:r>
              <a:rPr lang="ru-RU" sz="1350" dirty="0" smtClean="0"/>
              <a:t>, силур, девон, </a:t>
            </a:r>
            <a:r>
              <a:rPr lang="ru-RU" sz="1350" dirty="0" err="1" smtClean="0"/>
              <a:t>таскөмір және перм</a:t>
            </a:r>
            <a:r>
              <a:rPr lang="ru-RU" sz="1350" dirty="0" smtClean="0"/>
              <a:t> </a:t>
            </a:r>
            <a:r>
              <a:rPr lang="ru-RU" sz="1350" dirty="0" err="1" smtClean="0"/>
              <a:t>кезеңдері.</a:t>
            </a:r>
            <a:r>
              <a:rPr lang="ru-RU" sz="1350" dirty="0" smtClean="0"/>
              <a:t> </a:t>
            </a:r>
            <a:r>
              <a:rPr lang="ru-RU" sz="1350" dirty="0" err="1" smtClean="0"/>
              <a:t>Бұл дәуірде </a:t>
            </a:r>
            <a:r>
              <a:rPr lang="ru-RU" sz="1350" dirty="0" smtClean="0"/>
              <a:t>даму </a:t>
            </a:r>
            <a:r>
              <a:rPr lang="ru-RU" sz="1350" dirty="0" err="1" smtClean="0"/>
              <a:t>қарқындылығы жоғары болғаны соншалықты</a:t>
            </a:r>
            <a:r>
              <a:rPr lang="ru-RU" sz="1350" dirty="0" smtClean="0"/>
              <a:t>, оны </a:t>
            </a:r>
            <a:r>
              <a:rPr lang="ru-RU" sz="1350" dirty="0" err="1" smtClean="0"/>
              <a:t>тіршіліктің </a:t>
            </a:r>
            <a:r>
              <a:rPr lang="ru-RU" sz="1350" dirty="0" smtClean="0"/>
              <a:t>"</a:t>
            </a:r>
            <a:r>
              <a:rPr lang="ru-RU" sz="1350" dirty="0" err="1" smtClean="0"/>
              <a:t>дүмпу дәуірі</a:t>
            </a:r>
            <a:r>
              <a:rPr lang="ru-RU" sz="1350" dirty="0" smtClean="0"/>
              <a:t>" </a:t>
            </a:r>
            <a:r>
              <a:rPr lang="ru-RU" sz="1350" dirty="0" err="1" smtClean="0"/>
              <a:t>деп</a:t>
            </a:r>
            <a:r>
              <a:rPr lang="ru-RU" sz="1350" dirty="0" smtClean="0"/>
              <a:t> те </a:t>
            </a:r>
            <a:r>
              <a:rPr lang="ru-RU" sz="1350" dirty="0" err="1" smtClean="0"/>
              <a:t>атайды</a:t>
            </a:r>
            <a:r>
              <a:rPr lang="ru-RU" sz="1350" dirty="0" smtClean="0"/>
              <a:t>.</a:t>
            </a:r>
          </a:p>
          <a:p>
            <a:r>
              <a:rPr lang="ru-RU" sz="1350" b="1" dirty="0" smtClean="0"/>
              <a:t>Мезозой</a:t>
            </a:r>
          </a:p>
          <a:p>
            <a:r>
              <a:rPr lang="ru-RU" sz="1350" dirty="0" smtClean="0"/>
              <a:t>Мезозой </a:t>
            </a:r>
            <a:r>
              <a:rPr lang="ru-RU" sz="1350" dirty="0" err="1" smtClean="0"/>
              <a:t>дәуірі екі</a:t>
            </a:r>
            <a:r>
              <a:rPr lang="ru-RU" sz="1350" dirty="0" smtClean="0"/>
              <a:t> </a:t>
            </a:r>
            <a:r>
              <a:rPr lang="ru-RU" sz="1350" dirty="0" err="1" smtClean="0"/>
              <a:t>жүз қырық сегіз</a:t>
            </a:r>
            <a:r>
              <a:rPr lang="ru-RU" sz="1350" dirty="0" smtClean="0"/>
              <a:t> миллион </a:t>
            </a:r>
            <a:r>
              <a:rPr lang="ru-RU" sz="1350" dirty="0" err="1" smtClean="0"/>
              <a:t>жыл</a:t>
            </a:r>
            <a:r>
              <a:rPr lang="ru-RU" sz="1350" dirty="0" smtClean="0"/>
              <a:t> </a:t>
            </a:r>
            <a:r>
              <a:rPr lang="ru-RU" sz="1350" dirty="0" err="1" smtClean="0"/>
              <a:t>бұрын басталды</a:t>
            </a:r>
            <a:r>
              <a:rPr lang="ru-RU" sz="1350" dirty="0" smtClean="0"/>
              <a:t> </a:t>
            </a:r>
            <a:r>
              <a:rPr lang="ru-RU" sz="1350" dirty="0" err="1" smtClean="0"/>
              <a:t>және жүз сексен</a:t>
            </a:r>
            <a:r>
              <a:rPr lang="ru-RU" sz="1350" dirty="0" smtClean="0"/>
              <a:t> </a:t>
            </a:r>
            <a:r>
              <a:rPr lang="ru-RU" sz="1350" dirty="0" err="1" smtClean="0"/>
              <a:t>үш миллион</a:t>
            </a:r>
            <a:r>
              <a:rPr lang="ru-RU" sz="1350" dirty="0" smtClean="0"/>
              <a:t> </a:t>
            </a:r>
            <a:r>
              <a:rPr lang="ru-RU" sz="1350" dirty="0" err="1" smtClean="0"/>
              <a:t>жылға созылды</a:t>
            </a:r>
            <a:r>
              <a:rPr lang="ru-RU" sz="1350" dirty="0" smtClean="0"/>
              <a:t>. </a:t>
            </a:r>
            <a:r>
              <a:rPr lang="ru-RU" sz="1350" dirty="0" err="1" smtClean="0"/>
              <a:t>Ол</a:t>
            </a:r>
            <a:r>
              <a:rPr lang="ru-RU" sz="1350" dirty="0" smtClean="0"/>
              <a:t> </a:t>
            </a:r>
            <a:r>
              <a:rPr lang="ru-RU" sz="1350" dirty="0" err="1" smtClean="0"/>
              <a:t>үш кезеңге бөлінді </a:t>
            </a:r>
            <a:r>
              <a:rPr lang="ru-RU" sz="1350" dirty="0" smtClean="0"/>
              <a:t>– триас, юра </a:t>
            </a:r>
            <a:r>
              <a:rPr lang="ru-RU" sz="1350" dirty="0" err="1" smtClean="0"/>
              <a:t>және </a:t>
            </a:r>
            <a:r>
              <a:rPr lang="ru-RU" sz="1350" dirty="0" smtClean="0"/>
              <a:t>бор </a:t>
            </a:r>
            <a:r>
              <a:rPr lang="ru-RU" sz="1350" dirty="0" err="1" smtClean="0"/>
              <a:t>кезеңдері</a:t>
            </a:r>
            <a:r>
              <a:rPr lang="ru-RU" sz="1350" dirty="0" smtClean="0"/>
              <a:t>. </a:t>
            </a:r>
            <a:r>
              <a:rPr lang="ru-RU" sz="1350" dirty="0" err="1" smtClean="0"/>
              <a:t>Бұл Жер</a:t>
            </a:r>
            <a:r>
              <a:rPr lang="ru-RU" sz="1350" dirty="0" smtClean="0"/>
              <a:t> </a:t>
            </a:r>
            <a:r>
              <a:rPr lang="ru-RU" sz="1350" dirty="0" err="1" smtClean="0"/>
              <a:t>бетін</a:t>
            </a:r>
            <a:r>
              <a:rPr lang="ru-RU" sz="1350" dirty="0" smtClean="0"/>
              <a:t> </a:t>
            </a:r>
            <a:r>
              <a:rPr lang="ru-RU" sz="1350" dirty="0" err="1" smtClean="0"/>
              <a:t>бауырмен</a:t>
            </a:r>
            <a:r>
              <a:rPr lang="ru-RU" sz="1350" dirty="0" smtClean="0"/>
              <a:t> </a:t>
            </a:r>
            <a:r>
              <a:rPr lang="ru-RU" sz="1350" dirty="0" err="1" smtClean="0"/>
              <a:t>жорғалаушылардың басқарған дәуірі болды</a:t>
            </a:r>
            <a:r>
              <a:rPr lang="ru-RU" sz="1350" dirty="0" smtClean="0"/>
              <a:t>. </a:t>
            </a:r>
            <a:r>
              <a:rPr lang="ru-RU" sz="1350" dirty="0" err="1" smtClean="0"/>
              <a:t>Олардың жылдам</a:t>
            </a:r>
            <a:r>
              <a:rPr lang="ru-RU" sz="1350" dirty="0" smtClean="0"/>
              <a:t> </a:t>
            </a:r>
            <a:r>
              <a:rPr lang="ru-RU" sz="1350" dirty="0" err="1" smtClean="0"/>
              <a:t>және жан-жақты дамуы</a:t>
            </a:r>
            <a:r>
              <a:rPr lang="ru-RU" sz="1350" dirty="0" smtClean="0"/>
              <a:t> – </a:t>
            </a:r>
            <a:r>
              <a:rPr lang="ru-RU" sz="1350" dirty="0" err="1" smtClean="0"/>
              <a:t>бейімделме</a:t>
            </a:r>
            <a:r>
              <a:rPr lang="ru-RU" sz="1350" dirty="0" smtClean="0"/>
              <a:t> </a:t>
            </a:r>
            <a:r>
              <a:rPr lang="ru-RU" sz="1350" dirty="0" err="1" smtClean="0"/>
              <a:t>радиацияның мысалы</a:t>
            </a:r>
            <a:r>
              <a:rPr lang="ru-RU" sz="1350" dirty="0" smtClean="0"/>
              <a:t> </a:t>
            </a:r>
            <a:r>
              <a:rPr lang="ru-RU" sz="1350" dirty="0" err="1" smtClean="0"/>
              <a:t>болып</a:t>
            </a:r>
            <a:r>
              <a:rPr lang="ru-RU" sz="1350" dirty="0" smtClean="0"/>
              <a:t> </a:t>
            </a:r>
            <a:r>
              <a:rPr lang="ru-RU" sz="1350" dirty="0" err="1" smtClean="0"/>
              <a:t>табылады</a:t>
            </a:r>
            <a:r>
              <a:rPr lang="ru-RU" sz="1350" dirty="0" smtClean="0"/>
              <a:t>.</a:t>
            </a:r>
          </a:p>
          <a:p>
            <a:r>
              <a:rPr lang="ru-RU" sz="1350" b="1" dirty="0" smtClean="0"/>
              <a:t>Кайнозой</a:t>
            </a:r>
          </a:p>
          <a:p>
            <a:r>
              <a:rPr lang="ru-RU" sz="1350" dirty="0" smtClean="0"/>
              <a:t>Кайнозой </a:t>
            </a:r>
            <a:r>
              <a:rPr lang="ru-RU" sz="1350" dirty="0" err="1" smtClean="0"/>
              <a:t>дәуірі алпыс</a:t>
            </a:r>
            <a:r>
              <a:rPr lang="ru-RU" sz="1350" dirty="0" smtClean="0"/>
              <a:t> бес миллион </a:t>
            </a:r>
            <a:r>
              <a:rPr lang="ru-RU" sz="1350" dirty="0" err="1" smtClean="0"/>
              <a:t>жыл</a:t>
            </a:r>
            <a:r>
              <a:rPr lang="ru-RU" sz="1350" dirty="0" smtClean="0"/>
              <a:t> </a:t>
            </a:r>
            <a:r>
              <a:rPr lang="ru-RU" sz="1350" dirty="0" err="1" smtClean="0"/>
              <a:t>бұрын басталып</a:t>
            </a:r>
            <a:r>
              <a:rPr lang="ru-RU" sz="1350" dirty="0" smtClean="0"/>
              <a:t> осы </a:t>
            </a:r>
            <a:r>
              <a:rPr lang="ru-RU" sz="1350" dirty="0" err="1" smtClean="0"/>
              <a:t>күнге дейін</a:t>
            </a:r>
            <a:r>
              <a:rPr lang="ru-RU" sz="1350" dirty="0" smtClean="0"/>
              <a:t> </a:t>
            </a:r>
            <a:r>
              <a:rPr lang="ru-RU" sz="1350" dirty="0" err="1" smtClean="0"/>
              <a:t>жалғасып келеді</a:t>
            </a:r>
            <a:r>
              <a:rPr lang="ru-RU" sz="1350" dirty="0" smtClean="0"/>
              <a:t>. </a:t>
            </a:r>
            <a:r>
              <a:rPr lang="ru-RU" sz="1350" dirty="0" err="1" smtClean="0"/>
              <a:t>Ол</a:t>
            </a:r>
            <a:r>
              <a:rPr lang="ru-RU" sz="1350" dirty="0" smtClean="0"/>
              <a:t> </a:t>
            </a:r>
            <a:r>
              <a:rPr lang="ru-RU" sz="1350" dirty="0" err="1" smtClean="0"/>
              <a:t>екі</a:t>
            </a:r>
            <a:r>
              <a:rPr lang="ru-RU" sz="1350" dirty="0" smtClean="0"/>
              <a:t> </a:t>
            </a:r>
            <a:r>
              <a:rPr lang="ru-RU" sz="1350" dirty="0" err="1" smtClean="0"/>
              <a:t>кезеңнен </a:t>
            </a:r>
            <a:r>
              <a:rPr lang="ru-RU" sz="1350" dirty="0" smtClean="0"/>
              <a:t>– </a:t>
            </a:r>
            <a:r>
              <a:rPr lang="ru-RU" sz="1350" dirty="0" err="1" smtClean="0"/>
              <a:t>үштік және төрттік кезеңдерден тұрады.</a:t>
            </a:r>
            <a:endParaRPr lang="ru-RU" sz="1350" dirty="0" smtClean="0"/>
          </a:p>
          <a:p>
            <a:endParaRPr lang="ru-RU" sz="1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cc_bl_ls_21_04_01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Эволюциялық даму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kk-KZ" sz="1700" dirty="0" smtClean="0"/>
              <a:t>  Ең ежелгі,шамамен 1 млд жылға созылған архей эрасы.Оның тірі ағзалары алуан түрлі емес және негізінен біржасушалы прокариоттардан тұрды.</a:t>
            </a:r>
          </a:p>
          <a:p>
            <a:r>
              <a:rPr lang="kk-KZ" sz="1700" dirty="0" smtClean="0"/>
              <a:t>Екінші және ең ұзақ эра- протерозой,ол шамамен 2 млдр жылдан артық уақытқа созылды.Тіршіліктің басым формасы алдымен біржасушалылар.Сосын ары қарай эволюция барысында көпжасушалы эукариоттар-омыртқасыздар мен балдырлар пайда болды.</a:t>
            </a:r>
          </a:p>
          <a:p>
            <a:r>
              <a:rPr lang="kk-KZ" sz="1700" dirty="0" smtClean="0"/>
              <a:t>Палезой эрасы тірі ағзалардың құрлыққа шығуымен ,топырақтың , жануарларда сүйек қаңқасының , жоағары сатыдағы жерүстілік өсімдіктердің таскөмір,мұнай мен табиғи газ қорының қалыптасуымен белгілі.</a:t>
            </a:r>
          </a:p>
          <a:p>
            <a:r>
              <a:rPr lang="kk-KZ" sz="1700" dirty="0" smtClean="0"/>
              <a:t>Мезозой эрасы динозаврлар эрасы деп аталады. Климат едәуір құрғақ , бірақ негізінен жылы болды.Омыртқалылар классының ең соңғы өкілдері:құстар менн сүтқоректілер,ал өсімдіктерден-жабықтұқымдылар пайда болды.</a:t>
            </a:r>
          </a:p>
          <a:p>
            <a:r>
              <a:rPr lang="kk-KZ" sz="1700" dirty="0" smtClean="0"/>
              <a:t>Кайнозой эрасында тіршілік заманауи түрге ие болды,мұз басу жүрді,климат жалпы едәуір суық болды.Гүлді өсімдіктер мен бунақденелілер; жылықанды омырқалылар – құстар мен сүтқоректілер басымдық көрсетеді.</a:t>
            </a:r>
            <a:endParaRPr lang="ru-RU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сер\Documents\Bluetooth Folder\20170514_18274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600" dirty="0" smtClean="0">
                <a:latin typeface="Times New Roman"/>
                <a:ea typeface="Calibri"/>
                <a:cs typeface="Times New Roman"/>
              </a:rPr>
              <a:t>Р\с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Тіршіліктің даму кезеңдері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Негізгі оқиғалар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Архей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Протерозой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Палеозой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Мезезой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5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Кайнезой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51520" y="1196750"/>
          <a:ext cx="8504238" cy="51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376264"/>
                <a:gridCol w="4975846"/>
              </a:tblGrid>
              <a:tr h="852095">
                <a:tc>
                  <a:txBody>
                    <a:bodyPr/>
                    <a:lstStyle/>
                    <a:p>
                      <a:r>
                        <a:rPr kumimoji="0" lang="kk-K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Р\с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/>
                          <a:ea typeface="Calibri"/>
                          <a:cs typeface="Times New Roman"/>
                        </a:rPr>
                        <a:t>Тіршіліктің даму кезеңдері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kk-K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Негізгі оқиғалар</a:t>
                      </a:r>
                      <a:endParaRPr lang="ru-RU" dirty="0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pPr algn="ctr"/>
                      <a:r>
                        <a:rPr lang="kk-KZ" sz="4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4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Calibri"/>
                          <a:cs typeface="Times New Roman"/>
                        </a:rPr>
                        <a:t>Архей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pPr algn="ctr"/>
                      <a:r>
                        <a:rPr lang="kk-KZ" sz="4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4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Протерозой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pPr algn="ctr"/>
                      <a:r>
                        <a:rPr lang="kk-KZ" sz="4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4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Палеозой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pPr algn="ctr"/>
                      <a:r>
                        <a:rPr lang="kk-KZ" sz="4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4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Мезезой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pPr algn="ctr"/>
                      <a:r>
                        <a:rPr lang="kk-KZ" sz="4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4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Calibri"/>
                          <a:cs typeface="Times New Roman"/>
                        </a:rPr>
                        <a:t>Кайнезой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4046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Суретте көрсетілген кезеңдерге қарай негізгі оқиғаларды кестеге жазыңыз: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Әр ағзаны олардың сәйкес келетін кезеңдерімен байланыстырыңыз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328" t="22938" r="26578"/>
          <a:stretch>
            <a:fillRect/>
          </a:stretch>
        </p:blipFill>
        <p:spPr bwMode="auto">
          <a:xfrm>
            <a:off x="0" y="980728"/>
            <a:ext cx="9144000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324" t="16216" r="27027" b="49695"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4.infourok.ru/uploads/ex/064a/00116b69-030b9b0c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</TotalTime>
  <Words>431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                                                                                                                                                  Сабақтың тақырыбы: Жердегі тіршіліктің пайда болу  кезеңдері </vt:lpstr>
      <vt:lpstr>Слайд 2</vt:lpstr>
      <vt:lpstr>  Жердегі тіршіліктің дамуының кезеңдері</vt:lpstr>
      <vt:lpstr>Слайд 4</vt:lpstr>
      <vt:lpstr>Эволюциялық даму</vt:lpstr>
      <vt:lpstr>Слайд 6</vt:lpstr>
      <vt:lpstr>Р\с Тіршіліктің даму кезеңдері Негізгі оқиғалар 1 Архей   2 Протерозой   3 Палеозой   4 Мезезой   5 Кайнезой   </vt:lpstr>
      <vt:lpstr>Әр ағзаны олардың сәйкес келетін кезеңдерімен байланыстырыңыз</vt:lpstr>
      <vt:lpstr>Слайд 9</vt:lpstr>
      <vt:lpstr>Үй   тапсырмасы: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                          Сабақтың тақырыбы “Жердегі тіршіліктің дамуының кезеңдері” </dc:title>
  <dc:creator>Назым</dc:creator>
  <cp:lastModifiedBy>Назым</cp:lastModifiedBy>
  <cp:revision>18</cp:revision>
  <dcterms:created xsi:type="dcterms:W3CDTF">2020-03-31T12:07:23Z</dcterms:created>
  <dcterms:modified xsi:type="dcterms:W3CDTF">2020-04-01T12:03:39Z</dcterms:modified>
</cp:coreProperties>
</file>