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915A9-5108-4379-B81D-863D623D2B0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5978A-522B-4CD2-8AE3-9E1F0F38C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71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5978A-522B-4CD2-8AE3-9E1F0F38C1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61CCD40-5845-4572-A460-8CD7B95EA1E5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D21089-E25A-46A1-BA2F-3AAB966A31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60648"/>
            <a:ext cx="7406640" cy="3069102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Сынып: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9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Пәні: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Бөлімі: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Эволюциялық даму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Сабақтың тақырыбы: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Табиғи сұрыпталу, оның түрлері. Тіршілік үшін күрес.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861048"/>
            <a:ext cx="7406640" cy="1752600"/>
          </a:xfrm>
        </p:spPr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9.2.5.4 – табиғи сұрыпталуыдың рөлін сипаттау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02838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Табиғаттың қолайсыз жағдарларымен күрес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Құрғақшылықпен, суықпен, нөсермен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күрес.Мысалы: көптеген өсімдіктер қары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аз,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аязды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суықтарда қырылып қалады, сонымен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қатар аяз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топырақта тіршілік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көп ағзалар қырылады.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4" descr="776744378cc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699792" y="3501008"/>
            <a:ext cx="4752528" cy="316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Табиғи сұрыпталу формалары:</a:t>
            </a:r>
          </a:p>
          <a:p>
            <a:pPr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AutoNum type="arabicPeriod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Қозғаушы сұрыптау</a:t>
            </a:r>
          </a:p>
          <a:p>
            <a:pPr marL="596646" indent="-514350">
              <a:buAutoNum type="arabicPeriod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Тұрақтандырушы сұрыптау</a:t>
            </a:r>
          </a:p>
          <a:p>
            <a:pPr marL="596646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476672"/>
            <a:ext cx="7498080" cy="16561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Қоршаған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тұрақсыздығында байқалады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жаңа түрлердің  түзілуіне әсер етеді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4" descr="071008_170318_60458_2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276872"/>
            <a:ext cx="6408712" cy="3801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88640"/>
            <a:ext cx="7498080" cy="2448272"/>
          </a:xfrm>
        </p:spPr>
        <p:txBody>
          <a:bodyPr/>
          <a:lstStyle/>
          <a:p>
            <a:pPr>
              <a:buNone/>
              <a:defRPr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Қоршаған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тұрақтылығы түрлердің тұрақты болуына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әсер етеді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  <a:defRPr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Гаттерия – Жаңа Зеландияда ғана тіршілік етеді.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4" descr="01c3e76ddb1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348879"/>
            <a:ext cx="5832238" cy="436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Топтық тапсырма (постер қорғау)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 топ   Түраралық күрес</a:t>
            </a:r>
          </a:p>
          <a:p>
            <a:pPr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ІІ топ   Түрішілік күрес</a:t>
            </a:r>
          </a:p>
          <a:p>
            <a:pPr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ІІІ топ   Абиотикалық факторлармен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күрес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4400" b="1" dirty="0" smtClean="0">
                <a:latin typeface="Times New Roman" pitchFamily="18" charset="0"/>
                <a:cs typeface="Times New Roman" pitchFamily="18" charset="0"/>
              </a:rPr>
              <a:t>Рефлексия </a:t>
            </a:r>
            <a:r>
              <a:rPr lang="ru-RU" altLang="ru-RU" sz="4400" b="1" dirty="0" err="1" smtClean="0">
                <a:latin typeface="Times New Roman" pitchFamily="18" charset="0"/>
                <a:cs typeface="Times New Roman" pitchFamily="18" charset="0"/>
              </a:rPr>
              <a:t>нысанасы</a:t>
            </a:r>
            <a:r>
              <a:rPr lang="ru-RU" alt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4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8" name="Рисунок 1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8208"/>
          <a:stretch>
            <a:fillRect/>
          </a:stretch>
        </p:blipFill>
        <p:spPr bwMode="auto">
          <a:xfrm>
            <a:off x="1030618" y="1196752"/>
            <a:ext cx="8113382" cy="497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Үйге тапсырма §58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AutoNum type="arabicPeriod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Қозғаушы сұрыптау</a:t>
            </a:r>
          </a:p>
          <a:p>
            <a:pPr marL="596646" indent="-514350">
              <a:buAutoNum type="arabicPeriod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Тұрақтандырушы сұрыптау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96646" indent="-51435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  (слайд, презентация дайындау)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476672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Табиғи сұрыпталу және оның түрлері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251996601887m549x5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420888"/>
            <a:ext cx="6192837" cy="361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052736"/>
            <a:ext cx="7406640" cy="3744416"/>
          </a:xfrm>
          <a:ln>
            <a:noFill/>
          </a:ln>
        </p:spPr>
        <p:style>
          <a:lnRef idx="2">
            <a:schemeClr val="accent2"/>
          </a:lnRef>
          <a:fillRef idx="100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800" dirty="0" smtClean="0"/>
              <a:t> </a:t>
            </a:r>
            <a:r>
              <a:rPr lang="kk-KZ" sz="3500" dirty="0" smtClean="0"/>
              <a:t>	</a:t>
            </a:r>
          </a:p>
          <a:p>
            <a:r>
              <a:rPr lang="kk-KZ" sz="35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900" dirty="0" smtClean="0">
                <a:latin typeface="Times New Roman" pitchFamily="18" charset="0"/>
                <a:cs typeface="Times New Roman" pitchFamily="18" charset="0"/>
              </a:rPr>
              <a:t>Табиғи сұрыпталу дегеніміз-өзінен соң ұрпақ қалдыра алатын,белгілі бір орта жағдайына жақсы бейімделген даралардың тірі қалуы.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Дарвиннің табиғи сұрыпталу туралы ілімі.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700808"/>
            <a:ext cx="3528392" cy="4392488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Тіршілігін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сақтап қалу үшін табиғатта ұдайы (үздіксіз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тіршілік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үшін күрес жүреді.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darw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6680" y="1556792"/>
            <a:ext cx="396761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980728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Тіршілік үшін күрес дегеніміз-бір түр ішіндегі,бір түр мен екінші түр арасындағы және түрлер мен қоршаған орта арасындағы ұрпақтарының өсімталдылығын қамтамасыз ететін даралардың қарым-қатынасының  күрделі жиынтығы.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Тіршілік үшін күрес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124744"/>
            <a:ext cx="7498080" cy="212521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Тіршілік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күрес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қоршаған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орта мен организм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күрделі қарым-қатынастың жиынтығы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6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708920"/>
            <a:ext cx="5760640" cy="3831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Дарвин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тіршілік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үшін күрестің негізгі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формасын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атады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grpSp>
        <p:nvGrpSpPr>
          <p:cNvPr id="3" name="Organization Chart 3"/>
          <p:cNvGrpSpPr>
            <a:grpSpLocks/>
          </p:cNvGrpSpPr>
          <p:nvPr/>
        </p:nvGrpSpPr>
        <p:grpSpPr bwMode="auto">
          <a:xfrm>
            <a:off x="1187624" y="1628800"/>
            <a:ext cx="7499350" cy="4800600"/>
            <a:chOff x="1134" y="1270"/>
            <a:chExt cx="2888" cy="708"/>
          </a:xfrm>
        </p:grpSpPr>
        <p:cxnSp>
          <p:nvCxnSpPr>
            <p:cNvPr id="1028" name="_s1028"/>
            <p:cNvCxnSpPr>
              <a:cxnSpLocks noChangeShapeType="1"/>
              <a:stCxn id="7" idx="0"/>
              <a:endCxn id="4" idx="2"/>
            </p:cNvCxnSpPr>
            <p:nvPr/>
          </p:nvCxnSpPr>
          <p:spPr bwMode="auto">
            <a:xfrm rot="5400000" flipH="1">
              <a:off x="3018" y="1118"/>
              <a:ext cx="132" cy="1012"/>
            </a:xfrm>
            <a:prstGeom prst="bentConnector3">
              <a:avLst>
                <a:gd name="adj1" fmla="val 1276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6" idx="0"/>
              <a:endCxn id="4" idx="2"/>
            </p:cNvCxnSpPr>
            <p:nvPr/>
          </p:nvCxnSpPr>
          <p:spPr bwMode="auto">
            <a:xfrm rot="16200000">
              <a:off x="2513" y="1623"/>
              <a:ext cx="132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5" idx="0"/>
              <a:endCxn id="4" idx="2"/>
            </p:cNvCxnSpPr>
            <p:nvPr/>
          </p:nvCxnSpPr>
          <p:spPr bwMode="auto">
            <a:xfrm rot="16200000">
              <a:off x="2006" y="1118"/>
              <a:ext cx="132" cy="1012"/>
            </a:xfrm>
            <a:prstGeom prst="bentConnector3">
              <a:avLst>
                <a:gd name="adj1" fmla="val 1276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_s1031"/>
            <p:cNvSpPr>
              <a:spLocks noChangeArrowheads="1"/>
            </p:cNvSpPr>
            <p:nvPr/>
          </p:nvSpPr>
          <p:spPr bwMode="auto">
            <a:xfrm>
              <a:off x="2146" y="127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Тіршілік үшін күрес</a:t>
              </a:r>
            </a:p>
          </p:txBody>
        </p:sp>
        <p:sp>
          <p:nvSpPr>
            <p:cNvPr id="5" name="_s1032"/>
            <p:cNvSpPr>
              <a:spLocks noChangeArrowheads="1"/>
            </p:cNvSpPr>
            <p:nvPr/>
          </p:nvSpPr>
          <p:spPr bwMode="auto">
            <a:xfrm>
              <a:off x="1134" y="169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  <a:cs typeface="Arial" charset="0"/>
                </a:rPr>
                <a:t>Түраралық</a:t>
              </a:r>
              <a:endParaRPr kumimoji="0" lang="ru-RU" altLang="ru-RU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" name="_s1033"/>
            <p:cNvSpPr>
              <a:spLocks noChangeArrowheads="1"/>
            </p:cNvSpPr>
            <p:nvPr/>
          </p:nvSpPr>
          <p:spPr bwMode="auto">
            <a:xfrm>
              <a:off x="2146" y="169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Түрішілік</a:t>
              </a:r>
              <a:endParaRPr kumimoji="0" lang="ru-RU" alt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" name="_s1034"/>
            <p:cNvSpPr>
              <a:spLocks noChangeArrowheads="1"/>
            </p:cNvSpPr>
            <p:nvPr/>
          </p:nvSpPr>
          <p:spPr bwMode="auto">
            <a:xfrm>
              <a:off x="3158" y="169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Қоршаған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ортаның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қолайсыз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жағдайларымен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 күрес</a:t>
              </a:r>
              <a:endParaRPr kumimoji="0" lang="ru-RU" alt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88640"/>
            <a:ext cx="7406640" cy="1080120"/>
          </a:xfrm>
        </p:spPr>
        <p:txBody>
          <a:bodyPr>
            <a:normAutofit/>
          </a:bodyPr>
          <a:lstStyle/>
          <a:p>
            <a:pPr algn="ctr"/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Түраралық күрес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340768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Әртүрлі түрге жататын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даралар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жүреді.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түлкілердің қояндарға шабуылы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(жыртқыштық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қасқыр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түлкі жемтігі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 таласады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конкуренция-бәсекелестік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діңқұлақ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ағаш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(паразитизм). </a:t>
            </a:r>
          </a:p>
          <a:p>
            <a:endParaRPr lang="ru-RU" dirty="0"/>
          </a:p>
        </p:txBody>
      </p:sp>
      <p:pic>
        <p:nvPicPr>
          <p:cNvPr id="4" name="Picture 5" descr="727902[1]"/>
          <p:cNvPicPr>
            <a:picLocks noChangeAspect="1" noChangeArrowheads="1"/>
          </p:cNvPicPr>
          <p:nvPr/>
        </p:nvPicPr>
        <p:blipFill>
          <a:blip r:embed="rId3" cstate="print"/>
          <a:srcRect b="53397"/>
          <a:stretch>
            <a:fillRect/>
          </a:stretch>
        </p:blipFill>
        <p:spPr bwMode="auto">
          <a:xfrm>
            <a:off x="1331640" y="3068960"/>
            <a:ext cx="720080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868958"/>
          </a:xfrm>
        </p:spPr>
        <p:txBody>
          <a:bodyPr>
            <a:normAutofit/>
          </a:bodyPr>
          <a:lstStyle/>
          <a:p>
            <a:pPr algn="ctr"/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Түрішілік күрес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268760"/>
            <a:ext cx="7498080" cy="234124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түрге жататын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даралар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арасындағы күрес.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ақ аюдың өз тамағы үшін күрес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(конкуренция).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4" descr="National-Geographic-Kids-Magazine-Outdoor-prints-Tekken-National-Geographic-Kids-Magazine-FoxP2-animals-bears-fight-video-game-national-geographic-%D0%BC[1]"/>
          <p:cNvPicPr>
            <a:picLocks noChangeAspect="1" noChangeArrowheads="1"/>
          </p:cNvPicPr>
          <p:nvPr/>
        </p:nvPicPr>
        <p:blipFill>
          <a:blip r:embed="rId2" cstate="print"/>
          <a:srcRect t="14624" b="10405"/>
          <a:stretch>
            <a:fillRect/>
          </a:stretch>
        </p:blipFill>
        <p:spPr bwMode="auto">
          <a:xfrm>
            <a:off x="2195736" y="2852936"/>
            <a:ext cx="5544616" cy="355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</TotalTime>
  <Words>268</Words>
  <Application>Microsoft Office PowerPoint</Application>
  <PresentationFormat>Экран (4:3)</PresentationFormat>
  <Paragraphs>45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Сынып:9 Пәні:Биология Бөлімі: Эволюциялық даму Сабақтың тақырыбы: Табиғи сұрыпталу, оның түрлері. Тіршілік үшін күрес.</vt:lpstr>
      <vt:lpstr>Табиғи сұрыпталу және оның түрлері</vt:lpstr>
      <vt:lpstr>Презентация PowerPoint</vt:lpstr>
      <vt:lpstr>Дарвиннің табиғи сұрыпталу туралы ілімі.</vt:lpstr>
      <vt:lpstr>Презентация PowerPoint</vt:lpstr>
      <vt:lpstr>Тіршілік үшін күрес</vt:lpstr>
      <vt:lpstr> Дарвин тіршілік үшін күрестің негізгі 3 формасын атады:</vt:lpstr>
      <vt:lpstr>Түраралық күрес</vt:lpstr>
      <vt:lpstr>Түрішілік күрес</vt:lpstr>
      <vt:lpstr>Табиғаттың қолайсыз жағдарларымен күрес</vt:lpstr>
      <vt:lpstr>Презентация PowerPoint</vt:lpstr>
      <vt:lpstr>Презентация PowerPoint</vt:lpstr>
      <vt:lpstr>Презентация PowerPoint</vt:lpstr>
      <vt:lpstr>Топтық тапсырма (постер қорғау)</vt:lpstr>
      <vt:lpstr>Рефлексия нысанасы </vt:lpstr>
      <vt:lpstr>Үйге тапсырма §58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Сынып:9 Пәні:Биология Бөлімі: Эволюциялық даму Сабақтың тақырыбы: Табиғи сұрыпталу, оның түрлері. Тіршілік үшін күрес.</dc:title>
  <dc:creator>Админ</dc:creator>
  <cp:lastModifiedBy>Зауре</cp:lastModifiedBy>
  <cp:revision>7</cp:revision>
  <dcterms:created xsi:type="dcterms:W3CDTF">2020-04-02T09:15:48Z</dcterms:created>
  <dcterms:modified xsi:type="dcterms:W3CDTF">2020-04-03T03:34:07Z</dcterms:modified>
</cp:coreProperties>
</file>