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3" r:id="rId3"/>
    <p:sldId id="256" r:id="rId4"/>
    <p:sldId id="257" r:id="rId5"/>
    <p:sldId id="260" r:id="rId6"/>
    <p:sldId id="258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349A9-A6AF-4776-BB6E-D3A04DD1211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91A27-240D-4280-8BB3-83BD43BAA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9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91A27-240D-4280-8BB3-83BD43BAA5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3888432"/>
          </a:xfrm>
        </p:spPr>
        <p:txBody>
          <a:bodyPr>
            <a:noAutofit/>
          </a:bodyPr>
          <a:lstStyle/>
          <a:p>
            <a:r>
              <a:rPr lang="ru-RU" sz="6000" dirty="0" smtClean="0"/>
              <a:t>Строение плаценты и её  роль в развитии эмбриона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930180" cy="277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6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Сложная терминология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400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Трофобласт</a:t>
            </a:r>
            <a:r>
              <a:rPr lang="ru-RU" dirty="0" smtClean="0"/>
              <a:t> – наружный слой бластомеров.</a:t>
            </a:r>
          </a:p>
          <a:p>
            <a:r>
              <a:rPr lang="ru-RU" b="1" dirty="0" smtClean="0"/>
              <a:t>Бластомеры</a:t>
            </a:r>
            <a:r>
              <a:rPr lang="ru-RU" dirty="0" smtClean="0"/>
              <a:t> </a:t>
            </a:r>
            <a:r>
              <a:rPr lang="ru-RU" dirty="0"/>
              <a:t>— клетки </a:t>
            </a:r>
            <a:r>
              <a:rPr lang="ru-RU" dirty="0" smtClean="0"/>
              <a:t>эмбриона на </a:t>
            </a:r>
            <a:r>
              <a:rPr lang="ru-RU" dirty="0"/>
              <a:t>этапе дробления зиготы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Хорион</a:t>
            </a:r>
            <a:r>
              <a:rPr lang="ru-RU" dirty="0" smtClean="0"/>
              <a:t> – наружные клетки </a:t>
            </a:r>
            <a:r>
              <a:rPr lang="ru-RU" dirty="0" err="1" smtClean="0"/>
              <a:t>бластоцисты</a:t>
            </a:r>
            <a:r>
              <a:rPr lang="ru-RU" dirty="0" smtClean="0"/>
              <a:t>, их которых состоит </a:t>
            </a:r>
            <a:r>
              <a:rPr lang="ru-RU" dirty="0" err="1" smtClean="0"/>
              <a:t>трофобласт</a:t>
            </a:r>
            <a:r>
              <a:rPr lang="ru-RU" dirty="0" smtClean="0"/>
              <a:t>.</a:t>
            </a:r>
          </a:p>
          <a:p>
            <a:r>
              <a:rPr lang="ru-RU" b="1" dirty="0"/>
              <a:t>Желточный мешок</a:t>
            </a:r>
            <a:r>
              <a:rPr lang="ru-RU" dirty="0"/>
              <a:t> – это зародышевый орган, содержащий запас питательных веществ для эмбриона. </a:t>
            </a:r>
            <a:endParaRPr lang="ru-RU" dirty="0" smtClean="0"/>
          </a:p>
          <a:p>
            <a:r>
              <a:rPr lang="ru-RU" b="1" dirty="0" smtClean="0"/>
              <a:t>Амнион</a:t>
            </a:r>
            <a:r>
              <a:rPr lang="ru-RU" dirty="0" smtClean="0"/>
              <a:t> </a:t>
            </a:r>
            <a:r>
              <a:rPr lang="ru-RU" dirty="0"/>
              <a:t>- плодный пузырь - объёмистый мешок, заполненный амниотической жидкостью (околоплодными водами). </a:t>
            </a:r>
            <a:endParaRPr lang="ru-RU" dirty="0" smtClean="0"/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Аллантоис</a:t>
            </a:r>
            <a:r>
              <a:rPr lang="ru-RU" dirty="0">
                <a:solidFill>
                  <a:prstClr val="black"/>
                </a:solidFill>
              </a:rPr>
              <a:t> – четвертая оболочка зародыша, формирующаяся из задней кишки.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022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4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Плацента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32505" cy="488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28625"/>
            <a:ext cx="83058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012974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Схема взаимоотношений между пупочными кровеносными сосудами, капиллярами ворсинок хориона и наполненными кровью лакунами в плаценте человека.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6" y="1700808"/>
            <a:ext cx="88764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8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f.ppt-online.org/files/slide/3/3DHlJN9SiFXpjB4uRz7ZM1a6kqTWwGAfc2Qgyb/slide-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2569"/>
            <a:ext cx="8984513" cy="6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Ссылка на </a:t>
            </a:r>
            <a:r>
              <a:rPr lang="ru-RU" dirty="0" err="1" smtClean="0"/>
              <a:t>аудиосопровождение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https://www.youtube.com/watch?v=Ujesmlyx0F8&amp;t=132s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006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102</Words>
  <Application>Microsoft Office PowerPoint</Application>
  <PresentationFormat>Экран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Строение плаценты и её  роль в развитии эмбриона</vt:lpstr>
      <vt:lpstr>Сложная терминология</vt:lpstr>
      <vt:lpstr>Презентация PowerPoint</vt:lpstr>
      <vt:lpstr>Плацента</vt:lpstr>
      <vt:lpstr>Презентация PowerPoint</vt:lpstr>
      <vt:lpstr>Схема взаимоотношений между пупочными кровеносными сосудами, капиллярами ворсинок хориона и наполненными кровью лакунами в плаценте человека.</vt:lpstr>
      <vt:lpstr>Презентация PowerPoint</vt:lpstr>
      <vt:lpstr>Ссылка на аудиосопровождение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2020-04-02T03:53:29Z</dcterms:created>
  <dcterms:modified xsi:type="dcterms:W3CDTF">2020-04-02T10:01:17Z</dcterms:modified>
</cp:coreProperties>
</file>