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3" r:id="rId4"/>
    <p:sldId id="257" r:id="rId5"/>
    <p:sldId id="258" r:id="rId6"/>
    <p:sldId id="259" r:id="rId7"/>
    <p:sldId id="26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5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6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3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9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6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18C0-6D3A-4450-BAB8-69942C33FF0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03B3-79DA-4D02-A2B2-7C23DC763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ono-esse.ru/blizzard/A/Posobie/Pale/geohron_tab.html" TargetMode="External"/><Relationship Id="rId2" Type="http://schemas.openxmlformats.org/officeDocument/2006/relationships/hyperlink" Target="https://youtu.be/ZB3BHtIGziU?t=2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eturok.ru/biology/9-klass/proishozhdenie-zhizni-i-razvitie-organicheskogo-mira/etapy-razvitiya-zhizni-na-zemle" TargetMode="External"/><Relationship Id="rId5" Type="http://schemas.openxmlformats.org/officeDocument/2006/relationships/hyperlink" Target="http://sk.nis.edu.kz/Bank/Show/83631%20&#1043;&#1072;&#1083;&#1080;&#1077;&#1074;&#1072;%20&#1050;.&#1040;" TargetMode="External"/><Relationship Id="rId4" Type="http://schemas.openxmlformats.org/officeDocument/2006/relationships/hyperlink" Target="https://ru.wikipedia.org/wiki/&#1043;&#1077;&#1086;&#1093;&#1088;&#1086;&#1085;&#1086;&#1083;&#1086;&#1075;&#1080;&#1095;&#1077;&#1089;&#1082;&#1072;&#1103;_&#1096;&#1082;&#1072;&#1083;&#1072;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Этапы развития жизни на Земле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u="sng" dirty="0" smtClean="0"/>
          </a:p>
          <a:p>
            <a:r>
              <a:rPr lang="ru-RU" u="sng" dirty="0" smtClean="0"/>
              <a:t>Презентация для 9 класса</a:t>
            </a:r>
          </a:p>
          <a:p>
            <a:r>
              <a:rPr lang="ru-RU" u="sng" dirty="0" smtClean="0"/>
              <a:t>Составлена по материалам интернет</a:t>
            </a:r>
          </a:p>
          <a:p>
            <a:endParaRPr lang="ru-RU" u="sng" dirty="0"/>
          </a:p>
          <a:p>
            <a:r>
              <a:rPr lang="ru-RU" u="sng" dirty="0" smtClean="0"/>
              <a:t>                              Составила Беркут Н.В.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9596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30"/>
            <a:ext cx="12052092" cy="6287294"/>
          </a:xfrm>
        </p:spPr>
      </p:pic>
    </p:spTree>
    <p:extLst>
      <p:ext uri="{BB962C8B-B14F-4D97-AF65-F5344CB8AC3E}">
        <p14:creationId xmlns:p14="http://schemas.microsoft.com/office/powerpoint/2010/main" val="37444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" y="264574"/>
            <a:ext cx="11977140" cy="6369589"/>
          </a:xfrm>
        </p:spPr>
      </p:pic>
    </p:spTree>
    <p:extLst>
      <p:ext uri="{BB962C8B-B14F-4D97-AF65-F5344CB8AC3E}">
        <p14:creationId xmlns:p14="http://schemas.microsoft.com/office/powerpoint/2010/main" val="42944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0"/>
            <a:ext cx="11902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46304"/>
            <a:ext cx="11902190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0"/>
            <a:ext cx="11797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0"/>
            <a:ext cx="11797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0"/>
            <a:ext cx="11902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304"/>
            <a:ext cx="1197714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0"/>
            <a:ext cx="1173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7672"/>
            <a:ext cx="11887200" cy="6379432"/>
          </a:xfrm>
        </p:spPr>
      </p:pic>
    </p:spTree>
    <p:extLst>
      <p:ext uri="{BB962C8B-B14F-4D97-AF65-F5344CB8AC3E}">
        <p14:creationId xmlns:p14="http://schemas.microsoft.com/office/powerpoint/2010/main" val="9338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b="1" i="1" dirty="0"/>
              <a:t>Цель урока:</a:t>
            </a:r>
            <a:br>
              <a:rPr lang="ru-RU" b="1" i="1" dirty="0"/>
            </a:br>
            <a:r>
              <a:rPr lang="ru-RU" b="1" i="1" dirty="0"/>
              <a:t>описывать основные этапы развития жизни на Земле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642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0"/>
            <a:ext cx="11917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0"/>
            <a:ext cx="12072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0"/>
            <a:ext cx="11902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636" y="347644"/>
            <a:ext cx="1079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Соотнесите эоны и эры развития жизни на Земле относительно событий, происходивших в них.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96243"/>
              </p:ext>
            </p:extLst>
          </p:nvPr>
        </p:nvGraphicFramePr>
        <p:xfrm>
          <a:off x="554636" y="1289155"/>
          <a:ext cx="10687987" cy="538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734"/>
                <a:gridCol w="3158983"/>
                <a:gridCol w="604000"/>
                <a:gridCol w="600726"/>
                <a:gridCol w="5504544"/>
              </a:tblGrid>
              <a:tr h="119672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Архей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Широкое распространение водорослей, выход растений на сушу, расцвет земноводных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672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Протерозой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Господство покрытосеменных, млекопитающих, птиц, появление и развитие человека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58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Палеозой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Следы жизни не значительны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672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Мезозой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Господство голосеменных растений, пресмыкающихся, головоногих моллюсков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672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Кайназой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Господство </a:t>
                      </a:r>
                      <a:r>
                        <a:rPr lang="ru-RU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цианобактерий</a:t>
                      </a:r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сменилось зелеными водорослями, появление многоклеточных организмов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7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1409075"/>
            <a:ext cx="8655258" cy="476788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https://youtu.be/ZB3BHtIGziU?t=256</a:t>
            </a:r>
            <a:r>
              <a:rPr lang="ru-RU" dirty="0"/>
              <a:t>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://bono-esse.ru/blizzard/A/Posobie/Pale/geohron_tab.html</a:t>
            </a:r>
            <a:endParaRPr lang="ru-RU" dirty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://ru.wikipedia.org/wiki/</a:t>
            </a:r>
            <a:r>
              <a:rPr lang="ru-RU" dirty="0" err="1">
                <a:hlinkClick r:id="rId4"/>
              </a:rPr>
              <a:t>Геохронологическая_шкала</a:t>
            </a:r>
            <a:r>
              <a:rPr lang="ru-RU" dirty="0"/>
              <a:t> </a:t>
            </a:r>
          </a:p>
          <a:p>
            <a:r>
              <a:rPr lang="en-US" dirty="0" smtClean="0">
                <a:hlinkClick r:id="rId5"/>
              </a:rPr>
              <a:t>http://sk.nis.edu.kz/Bank/Show/83631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Галиева</a:t>
            </a:r>
            <a:r>
              <a:rPr lang="ru-RU" dirty="0">
                <a:hlinkClick r:id="rId5"/>
              </a:rPr>
              <a:t> К.А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interneturok.ru/biology/9-klass/proishozhdenie-zhizni-i-razvitie-organicheskogo-mira/etapy-razvitiya-zhizni-na-zemle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7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Геохронологическая шкала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>
                <a:latin typeface="Kz Times New Roman" panose="02020603050405020304" pitchFamily="18" charset="0"/>
                <a:ea typeface="Kz Times New Roman" panose="02020603050405020304" pitchFamily="18" charset="0"/>
                <a:cs typeface="Kz Times New Roman" panose="02020603050405020304" pitchFamily="18" charset="0"/>
              </a:rPr>
              <a:t>Геохронологическая шкала - шкала времени, показывающая последовательность основных этапов геологической истории Земли.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8581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31"/>
            <a:ext cx="12192000" cy="6625653"/>
          </a:xfrm>
        </p:spPr>
      </p:pic>
    </p:spTree>
    <p:extLst>
      <p:ext uri="{BB962C8B-B14F-4D97-AF65-F5344CB8AC3E}">
        <p14:creationId xmlns:p14="http://schemas.microsoft.com/office/powerpoint/2010/main" val="3455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4"/>
            <a:ext cx="12082072" cy="6830686"/>
          </a:xfrm>
        </p:spPr>
      </p:pic>
    </p:spTree>
    <p:extLst>
      <p:ext uri="{BB962C8B-B14F-4D97-AF65-F5344CB8AC3E}">
        <p14:creationId xmlns:p14="http://schemas.microsoft.com/office/powerpoint/2010/main" val="13904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70736"/>
            <a:ext cx="11767278" cy="6439926"/>
          </a:xfrm>
        </p:spPr>
      </p:pic>
    </p:spTree>
    <p:extLst>
      <p:ext uri="{BB962C8B-B14F-4D97-AF65-F5344CB8AC3E}">
        <p14:creationId xmlns:p14="http://schemas.microsoft.com/office/powerpoint/2010/main" val="29379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80794"/>
            <a:ext cx="11887199" cy="6613329"/>
          </a:xfrm>
        </p:spPr>
      </p:pic>
    </p:spTree>
    <p:extLst>
      <p:ext uri="{BB962C8B-B14F-4D97-AF65-F5344CB8AC3E}">
        <p14:creationId xmlns:p14="http://schemas.microsoft.com/office/powerpoint/2010/main" val="19143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0"/>
            <a:ext cx="12192000" cy="6816851"/>
          </a:xfrm>
        </p:spPr>
      </p:pic>
    </p:spTree>
    <p:extLst>
      <p:ext uri="{BB962C8B-B14F-4D97-AF65-F5344CB8AC3E}">
        <p14:creationId xmlns:p14="http://schemas.microsoft.com/office/powerpoint/2010/main" val="41590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76"/>
            <a:ext cx="12082072" cy="6254496"/>
          </a:xfrm>
        </p:spPr>
      </p:pic>
    </p:spTree>
    <p:extLst>
      <p:ext uri="{BB962C8B-B14F-4D97-AF65-F5344CB8AC3E}">
        <p14:creationId xmlns:p14="http://schemas.microsoft.com/office/powerpoint/2010/main" val="30891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131</Words>
  <Application>Microsoft Office PowerPoint</Application>
  <PresentationFormat>Широкоэкранный</PresentationFormat>
  <Paragraphs>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Kz Times New Roman</vt:lpstr>
      <vt:lpstr>Times New Roman</vt:lpstr>
      <vt:lpstr>Тема Office</vt:lpstr>
      <vt:lpstr>Этапы развития жизни на Земле</vt:lpstr>
      <vt:lpstr>Цель урока: описывать основные этапы развития жизни на Земле </vt:lpstr>
      <vt:lpstr>Геохронологическая шкала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жизни на Земле</dc:title>
  <dc:creator>Пользователь</dc:creator>
  <cp:lastModifiedBy>Пользователь</cp:lastModifiedBy>
  <cp:revision>27</cp:revision>
  <dcterms:created xsi:type="dcterms:W3CDTF">2020-03-31T15:02:37Z</dcterms:created>
  <dcterms:modified xsi:type="dcterms:W3CDTF">2020-04-02T07:38:55Z</dcterms:modified>
</cp:coreProperties>
</file>