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6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78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750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045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434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631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036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777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60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108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44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66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360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146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30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01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20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88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2D2AB52-328A-43C0-9261-3FB391CAD239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DC70D84-B7AF-4754-8D25-9FD9166566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33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757238"/>
            <a:ext cx="8574622" cy="2600325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9.3. Е Микробиология и биотехнология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схема биотехнологического процесса на примере производства инсулина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9.4.3.1. описывать общую схему биотехнологического процесса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производства инсулина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901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57175"/>
            <a:ext cx="10402890" cy="6329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схема биотехнологического процесса</a:t>
            </a:r>
          </a:p>
          <a:p>
            <a:pPr marL="0" indent="0" algn="ctr">
              <a:buNone/>
            </a:pPr>
            <a:endParaRPr lang="ru-RU" sz="16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ДНК человека разрезают с помощью ферментов.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Выделяют участок с генном, отвечающим за синтез инсулина.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Из бактерии кишечной палочки извлекают кольцевую ДНК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плазмиду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 также разрезают ее с помощью ферментов.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 помощи сшивающих ферментов ген человека встраивают в бактериальную ДНК.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Реконструированная кольцевая ДНК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плазмида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вновь помещается в бактериальную клетку.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Бактерии выращиваются на питательных средах и синтезируют белок (инсулин).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Выделение чистого инсулина.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866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71501"/>
            <a:ext cx="10018713" cy="52197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поколения этих генно-модифицированных бактерий также производят инсулин человека. Учитывая то, что в благоприятных условиях клетки бактерий размножаются каждые 20 минут, их можно получать в огромном количестве.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Такой инсулин в разы дешевле и качественней произведенного из клеток поджелудочной железы коров и свиней.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микроорганизмы, используемые в промышленности, проходят длительные испытания на безвредность для людей, животных и окружающей среды.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862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429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Использование биотехнологического производства</a:t>
            </a:r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14525"/>
            <a:ext cx="10018713" cy="3876675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Современная микробиологическая промышленность является фундаментом биотехнологии, которая имеет практически необозримые перспективы использование процессов микробного синтеза для производства активных веществ на индустриальной основе. Это подтверждают объемы и темпы ее развития в таких агропромышленных комплексах как: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хозяйство (около 70% от общего объема продукции);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химическая и легкая промышленность;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металлургия и т.д.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35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14375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биотехнологии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71625"/>
            <a:ext cx="10018713" cy="4219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Микроорганизмы как биотехнологические объекты 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субклеточные структуры – вирусы,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плазмиды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ДНК митохондрий и хлоропластов, ядерное ДНК;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бактерии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цианобактерии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грибы;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водоросли;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простейшие;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клеток растений и животных.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69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376" y="142875"/>
            <a:ext cx="8782049" cy="658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681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414339"/>
            <a:ext cx="10018713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инсулина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одна из биотехнологических манипуляций, широко используется во многих странах.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57339"/>
            <a:ext cx="10018713" cy="5029199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Инсулин – гормон поджелудочной железы, регулирующий углеводный обмен и поддерживающий нормальный уровень сахара в крови. Недостаток этого гормона в организме приводит к одному из тяжелейших заболеваний – сахарному диабету, который как причина смерти стоит на третьем месте после сердечно-сосудистых заболеваний и рака.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Инсулин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небольшой глобулярный белок, содержащий 51 аминокислотный остаток и состоящий из двух полипептидных цепей, связанных между собой двумя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дисульфидными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мостиками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производства инсулина в качестве исходного организма был взят один из штаммов бактерии кишечной палочки человека.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11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944" y="142278"/>
            <a:ext cx="8878093" cy="6658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364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49" y="0"/>
            <a:ext cx="8972551" cy="672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4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4" t="16158" b="10671"/>
          <a:stretch/>
        </p:blipFill>
        <p:spPr>
          <a:xfrm>
            <a:off x="1628773" y="801565"/>
            <a:ext cx="10301287" cy="5284910"/>
          </a:xfrm>
        </p:spPr>
      </p:pic>
    </p:spTree>
    <p:extLst>
      <p:ext uri="{BB962C8B-B14F-4D97-AF65-F5344CB8AC3E}">
        <p14:creationId xmlns:p14="http://schemas.microsoft.com/office/powerpoint/2010/main" val="1856702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687" y="114301"/>
            <a:ext cx="9073487" cy="654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56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181</TotalTime>
  <Words>376</Words>
  <Application>Microsoft Office PowerPoint</Application>
  <PresentationFormat>Широкоэкранный</PresentationFormat>
  <Paragraphs>32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Corbel</vt:lpstr>
      <vt:lpstr>Times New Roman</vt:lpstr>
      <vt:lpstr>Параллакс</vt:lpstr>
      <vt:lpstr>9.3. Е Микробиология и биотехнология  Тема урока:  Общая схема биотехнологического процесса на примере производства инсулина</vt:lpstr>
      <vt:lpstr>Использование биотехнологического производства</vt:lpstr>
      <vt:lpstr>Объекты биотехнологии</vt:lpstr>
      <vt:lpstr>Презентация PowerPoint</vt:lpstr>
      <vt:lpstr>Производство инсулина – одна из биотехнологических манипуляций, широко используется во многих странах.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9.3. Е Микробиология и биотехнология  Тема урока:  Общая схема биотехнологического процесса на примере производства инсулина</dc:title>
  <dc:creator>Serik</dc:creator>
  <cp:lastModifiedBy>Serik</cp:lastModifiedBy>
  <cp:revision>18</cp:revision>
  <dcterms:created xsi:type="dcterms:W3CDTF">2020-04-01T23:59:20Z</dcterms:created>
  <dcterms:modified xsi:type="dcterms:W3CDTF">2020-04-02T03:03:45Z</dcterms:modified>
</cp:coreProperties>
</file>